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750D492-CBCB-411A-9248-4DBC83BFB07E}">
          <p14:sldIdLst>
            <p14:sldId id="2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FF0000"/>
    <a:srgbClr val="000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794F4E-F78D-49EE-942C-08ADE8804F1A}" v="2" dt="2020-07-20T21:48:52.4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9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678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remy Burdick" userId="7496a151-a1c2-4796-87dd-2ce06d5290b8" providerId="ADAL" clId="{CD794F4E-F78D-49EE-942C-08ADE8804F1A}"/>
    <pc:docChg chg="modSld">
      <pc:chgData name="Jeremy Burdick" userId="7496a151-a1c2-4796-87dd-2ce06d5290b8" providerId="ADAL" clId="{CD794F4E-F78D-49EE-942C-08ADE8804F1A}" dt="2020-07-20T21:47:48.151" v="148" actId="6549"/>
      <pc:docMkLst>
        <pc:docMk/>
      </pc:docMkLst>
      <pc:sldChg chg="modSp mod">
        <pc:chgData name="Jeremy Burdick" userId="7496a151-a1c2-4796-87dd-2ce06d5290b8" providerId="ADAL" clId="{CD794F4E-F78D-49EE-942C-08ADE8804F1A}" dt="2020-07-20T21:47:48.151" v="148" actId="6549"/>
        <pc:sldMkLst>
          <pc:docMk/>
          <pc:sldMk cId="4224558463" sldId="260"/>
        </pc:sldMkLst>
        <pc:spChg chg="mod">
          <ac:chgData name="Jeremy Burdick" userId="7496a151-a1c2-4796-87dd-2ce06d5290b8" providerId="ADAL" clId="{CD794F4E-F78D-49EE-942C-08ADE8804F1A}" dt="2020-07-20T21:47:48.151" v="148" actId="6549"/>
          <ac:spMkLst>
            <pc:docMk/>
            <pc:sldMk cId="4224558463" sldId="260"/>
            <ac:spMk id="4" creationId="{ACDCBB08-11E5-4451-B4FF-E3F705971427}"/>
          </ac:spMkLst>
        </pc:spChg>
        <pc:spChg chg="mod">
          <ac:chgData name="Jeremy Burdick" userId="7496a151-a1c2-4796-87dd-2ce06d5290b8" providerId="ADAL" clId="{CD794F4E-F78D-49EE-942C-08ADE8804F1A}" dt="2020-07-20T21:42:48.876" v="5" actId="20577"/>
          <ac:spMkLst>
            <pc:docMk/>
            <pc:sldMk cId="4224558463" sldId="260"/>
            <ac:spMk id="13" creationId="{73613521-8BEC-4BE2-BD36-E7771B917C2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mailto:cathy@vets2pm.com?subject=I%20Passed%20My%20Credential%20Test!" TargetMode="External"/><Relationship Id="rId7" Type="http://schemas.openxmlformats.org/officeDocument/2006/relationships/hyperlink" Target="https://afvec.us.af.mil/afvec/Public/COOL/HowDoIApply.aspx" TargetMode="External"/><Relationship Id="rId2" Type="http://schemas.openxmlformats.org/officeDocument/2006/relationships/hyperlink" Target="https://home.pearsonvue.com/pmi" TargetMode="External"/><Relationship Id="rId1" Type="http://schemas.openxmlformats.org/officeDocument/2006/relationships/hyperlink" Target="https://vets2pm.com/pmp/" TargetMode="External"/><Relationship Id="rId6" Type="http://schemas.openxmlformats.org/officeDocument/2006/relationships/hyperlink" Target="mailto:dwayne@vets2pm.com" TargetMode="External"/><Relationship Id="rId5" Type="http://schemas.openxmlformats.org/officeDocument/2006/relationships/hyperlink" Target="https://vets2pm.com/pmp" TargetMode="External"/><Relationship Id="rId4" Type="http://schemas.openxmlformats.org/officeDocument/2006/relationships/hyperlink" Target="https://vets2pm.com/career-services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vets2pm.com/pmp" TargetMode="External"/><Relationship Id="rId7" Type="http://schemas.openxmlformats.org/officeDocument/2006/relationships/hyperlink" Target="https://vets2pm.com/career-services/" TargetMode="External"/><Relationship Id="rId2" Type="http://schemas.openxmlformats.org/officeDocument/2006/relationships/hyperlink" Target="https://afvec.us.af.mil/afvec/Public/COOL/HowDoIApply.aspx" TargetMode="External"/><Relationship Id="rId1" Type="http://schemas.openxmlformats.org/officeDocument/2006/relationships/hyperlink" Target="https://vets2pm.com/pmp/" TargetMode="External"/><Relationship Id="rId6" Type="http://schemas.openxmlformats.org/officeDocument/2006/relationships/hyperlink" Target="mailto:cathy@vets2pm.com?subject=I%20Passed%20My%20Credential%20Test!" TargetMode="External"/><Relationship Id="rId5" Type="http://schemas.openxmlformats.org/officeDocument/2006/relationships/hyperlink" Target="https://home.pearsonvue.com/pmi" TargetMode="External"/><Relationship Id="rId4" Type="http://schemas.openxmlformats.org/officeDocument/2006/relationships/hyperlink" Target="mailto:dwayne@vets2pm.com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1F2A5F-094A-4C1B-97CA-3E104198B58E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1F9CED-5194-4EE1-AB56-9751D8433156}">
      <dgm:prSet phldrT="[Text]"/>
      <dgm:spPr>
        <a:solidFill>
          <a:srgbClr val="000080"/>
        </a:solidFill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Once Paid by AF COOL</a:t>
          </a:r>
        </a:p>
      </dgm:t>
    </dgm:pt>
    <dgm:pt modelId="{46026983-CE05-4435-880F-5C2C5ED76574}" type="parTrans" cxnId="{00D5E7DF-8488-4410-B2DB-6EA844DABB31}">
      <dgm:prSet/>
      <dgm:spPr/>
      <dgm:t>
        <a:bodyPr/>
        <a:lstStyle/>
        <a:p>
          <a:endParaRPr lang="en-US"/>
        </a:p>
      </dgm:t>
    </dgm:pt>
    <dgm:pt modelId="{D3C102F3-1AB7-4D45-9E59-03969D6EC23D}" type="sibTrans" cxnId="{00D5E7DF-8488-4410-B2DB-6EA844DABB31}">
      <dgm:prSet/>
      <dgm:spPr>
        <a:solidFill>
          <a:srgbClr val="000080"/>
        </a:solidFill>
      </dgm:spPr>
      <dgm:t>
        <a:bodyPr/>
        <a:lstStyle/>
        <a:p>
          <a:endParaRPr lang="en-US"/>
        </a:p>
      </dgm:t>
    </dgm:pt>
    <dgm:pt modelId="{1AE3E2E3-8635-4C09-9CB7-030650B74E1A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We will be notified of payment</a:t>
          </a:r>
        </a:p>
      </dgm:t>
    </dgm:pt>
    <dgm:pt modelId="{575F0FF2-9B00-4A58-A866-45E033A4CA19}" type="parTrans" cxnId="{1CD61D47-3254-426B-9886-168D6C20E60A}">
      <dgm:prSet/>
      <dgm:spPr/>
      <dgm:t>
        <a:bodyPr/>
        <a:lstStyle/>
        <a:p>
          <a:endParaRPr lang="en-US"/>
        </a:p>
      </dgm:t>
    </dgm:pt>
    <dgm:pt modelId="{5A9BCE20-E42B-4008-9FA3-7145FF32D9D0}" type="sibTrans" cxnId="{1CD61D47-3254-426B-9886-168D6C20E60A}">
      <dgm:prSet/>
      <dgm:spPr/>
      <dgm:t>
        <a:bodyPr/>
        <a:lstStyle/>
        <a:p>
          <a:endParaRPr lang="en-US"/>
        </a:p>
      </dgm:t>
    </dgm:pt>
    <dgm:pt modelId="{460E9A9B-2E5B-4DBE-B39B-BD4192617781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Class Starts</a:t>
          </a:r>
        </a:p>
      </dgm:t>
    </dgm:pt>
    <dgm:pt modelId="{155337DE-2CAE-477C-82C8-C70273670595}" type="parTrans" cxnId="{3477126E-AC1D-41FA-ABCA-0CD0872412E0}">
      <dgm:prSet/>
      <dgm:spPr/>
      <dgm:t>
        <a:bodyPr/>
        <a:lstStyle/>
        <a:p>
          <a:endParaRPr lang="en-US"/>
        </a:p>
      </dgm:t>
    </dgm:pt>
    <dgm:pt modelId="{4F402E6A-910E-4BEA-BFAB-25CCAA12AECB}" type="sibTrans" cxnId="{3477126E-AC1D-41FA-ABCA-0CD0872412E0}">
      <dgm:prSet/>
      <dgm:spPr/>
      <dgm:t>
        <a:bodyPr/>
        <a:lstStyle/>
        <a:p>
          <a:endParaRPr lang="en-US"/>
        </a:p>
      </dgm:t>
    </dgm:pt>
    <dgm:pt modelId="{8C6BA7C5-2471-45BC-ACE4-179F5D0ECC0E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Boot Camp for PMP or CAPM</a:t>
          </a:r>
        </a:p>
      </dgm:t>
    </dgm:pt>
    <dgm:pt modelId="{B9FA0F1C-08F9-42E5-8B6A-4DD2EDAAD098}" type="parTrans" cxnId="{79EBB5FD-D702-4581-B009-55EB6CD671C9}">
      <dgm:prSet/>
      <dgm:spPr/>
      <dgm:t>
        <a:bodyPr/>
        <a:lstStyle/>
        <a:p>
          <a:endParaRPr lang="en-US"/>
        </a:p>
      </dgm:t>
    </dgm:pt>
    <dgm:pt modelId="{31EF84FF-4241-4645-87C5-57C47E1EE8BC}" type="sibTrans" cxnId="{79EBB5FD-D702-4581-B009-55EB6CD671C9}">
      <dgm:prSet/>
      <dgm:spPr/>
      <dgm:t>
        <a:bodyPr/>
        <a:lstStyle/>
        <a:p>
          <a:endParaRPr lang="en-US"/>
        </a:p>
      </dgm:t>
    </dgm:pt>
    <dgm:pt modelId="{B272E002-49AD-4F51-BC7B-E43ACEA2C0E2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Certificate of Completion</a:t>
          </a:r>
        </a:p>
      </dgm:t>
    </dgm:pt>
    <dgm:pt modelId="{1E4E3888-D6AB-49C2-B4C7-1B020A347B3B}" type="parTrans" cxnId="{418D0D98-FC0E-4FF9-BCED-F70B21BA0E02}">
      <dgm:prSet/>
      <dgm:spPr/>
      <dgm:t>
        <a:bodyPr/>
        <a:lstStyle/>
        <a:p>
          <a:endParaRPr lang="en-US"/>
        </a:p>
      </dgm:t>
    </dgm:pt>
    <dgm:pt modelId="{A21DF726-E1D7-4DE5-AAC0-D8815375BFA4}" type="sibTrans" cxnId="{418D0D98-FC0E-4FF9-BCED-F70B21BA0E02}">
      <dgm:prSet/>
      <dgm:spPr/>
      <dgm:t>
        <a:bodyPr/>
        <a:lstStyle/>
        <a:p>
          <a:endParaRPr lang="en-US"/>
        </a:p>
      </dgm:t>
    </dgm:pt>
    <dgm:pt modelId="{C72E641C-EFC1-4F73-9E91-6127A33EDBD3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35 Contact Hours Earned</a:t>
          </a:r>
        </a:p>
      </dgm:t>
    </dgm:pt>
    <dgm:pt modelId="{DEADCA30-FFE6-4CC9-B3E4-6B8C4DC3EBE0}" type="parTrans" cxnId="{403C5C2F-E019-4CB7-95D5-0432A77B0117}">
      <dgm:prSet/>
      <dgm:spPr/>
      <dgm:t>
        <a:bodyPr/>
        <a:lstStyle/>
        <a:p>
          <a:endParaRPr lang="en-US"/>
        </a:p>
      </dgm:t>
    </dgm:pt>
    <dgm:pt modelId="{E91097F2-03BE-4707-B0E8-ADA1168C81A4}" type="sibTrans" cxnId="{403C5C2F-E019-4CB7-95D5-0432A77B0117}">
      <dgm:prSet/>
      <dgm:spPr/>
      <dgm:t>
        <a:bodyPr/>
        <a:lstStyle/>
        <a:p>
          <a:endParaRPr lang="en-US"/>
        </a:p>
      </dgm:t>
    </dgm:pt>
    <dgm:pt modelId="{9667B359-C831-4955-92E9-2DB365BFED64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30 Day Study Plan</a:t>
          </a:r>
        </a:p>
      </dgm:t>
    </dgm:pt>
    <dgm:pt modelId="{9B6C603E-EB55-4BBD-B5C2-93E54C369C01}" type="parTrans" cxnId="{E5B26CE8-3A3C-40F0-85F3-F26772403CCD}">
      <dgm:prSet/>
      <dgm:spPr/>
      <dgm:t>
        <a:bodyPr/>
        <a:lstStyle/>
        <a:p>
          <a:endParaRPr lang="en-US"/>
        </a:p>
      </dgm:t>
    </dgm:pt>
    <dgm:pt modelId="{DD215C30-BB92-499D-A52D-F966C595C2EB}" type="sibTrans" cxnId="{E5B26CE8-3A3C-40F0-85F3-F26772403CCD}">
      <dgm:prSet/>
      <dgm:spPr/>
      <dgm:t>
        <a:bodyPr/>
        <a:lstStyle/>
        <a:p>
          <a:endParaRPr lang="en-US"/>
        </a:p>
      </dgm:t>
    </dgm:pt>
    <dgm:pt modelId="{7CB263EB-43A1-4BF7-BCC4-B7F9B6B11F3C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Follow the </a:t>
          </a:r>
          <a:r>
            <a:rPr lang="en-US" b="1" baseline="0" dirty="0">
              <a:latin typeface="Arial Narrow" panose="020B0606020202030204" pitchFamily="34" charset="0"/>
              <a:hlinkClick xmlns:r="http://schemas.openxmlformats.org/officeDocument/2006/relationships" r:id="rId1"/>
            </a:rPr>
            <a:t>Study Plan</a:t>
          </a:r>
          <a:endParaRPr lang="en-US" b="1" baseline="0" dirty="0">
            <a:latin typeface="Arial Narrow" panose="020B0606020202030204" pitchFamily="34" charset="0"/>
          </a:endParaRPr>
        </a:p>
      </dgm:t>
    </dgm:pt>
    <dgm:pt modelId="{048C47D6-FA46-4CE7-86DF-1E6A2D72331C}" type="parTrans" cxnId="{4B909BC1-9F3F-4AB5-A2C2-17ECC1814010}">
      <dgm:prSet/>
      <dgm:spPr/>
      <dgm:t>
        <a:bodyPr/>
        <a:lstStyle/>
        <a:p>
          <a:endParaRPr lang="en-US"/>
        </a:p>
      </dgm:t>
    </dgm:pt>
    <dgm:pt modelId="{969FC84C-5AB1-41D9-B4C8-B132ED4DD3CD}" type="sibTrans" cxnId="{4B909BC1-9F3F-4AB5-A2C2-17ECC1814010}">
      <dgm:prSet/>
      <dgm:spPr/>
      <dgm:t>
        <a:bodyPr/>
        <a:lstStyle/>
        <a:p>
          <a:endParaRPr lang="en-US"/>
        </a:p>
      </dgm:t>
    </dgm:pt>
    <dgm:pt modelId="{158619B9-F898-438B-804B-23A0575FEB12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Meet the measures for success</a:t>
          </a:r>
        </a:p>
      </dgm:t>
    </dgm:pt>
    <dgm:pt modelId="{E65F1FB0-AC32-499D-A957-B95653E8B191}" type="parTrans" cxnId="{8D14ADB7-872A-4961-96CF-13EED0B266A4}">
      <dgm:prSet/>
      <dgm:spPr/>
      <dgm:t>
        <a:bodyPr/>
        <a:lstStyle/>
        <a:p>
          <a:endParaRPr lang="en-US"/>
        </a:p>
      </dgm:t>
    </dgm:pt>
    <dgm:pt modelId="{25AB6B7F-DC5D-466F-89A9-0B35B03DA764}" type="sibTrans" cxnId="{8D14ADB7-872A-4961-96CF-13EED0B266A4}">
      <dgm:prSet/>
      <dgm:spPr/>
      <dgm:t>
        <a:bodyPr/>
        <a:lstStyle/>
        <a:p>
          <a:endParaRPr lang="en-US"/>
        </a:p>
      </dgm:t>
    </dgm:pt>
    <dgm:pt modelId="{FBD10191-D633-46A0-A013-AA819ACBC4ED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Exam Scheduling</a:t>
          </a:r>
        </a:p>
      </dgm:t>
    </dgm:pt>
    <dgm:pt modelId="{45B5DF8C-512F-46EB-AEB0-F4DE50ABBB95}" type="parTrans" cxnId="{B25B1D26-82F6-4513-8450-046C07F01D14}">
      <dgm:prSet/>
      <dgm:spPr/>
      <dgm:t>
        <a:bodyPr/>
        <a:lstStyle/>
        <a:p>
          <a:endParaRPr lang="en-US"/>
        </a:p>
      </dgm:t>
    </dgm:pt>
    <dgm:pt modelId="{07BD3704-EBC5-448A-8D8C-6FD4033B0953}" type="sibTrans" cxnId="{B25B1D26-82F6-4513-8450-046C07F01D14}">
      <dgm:prSet/>
      <dgm:spPr/>
      <dgm:t>
        <a:bodyPr/>
        <a:lstStyle/>
        <a:p>
          <a:endParaRPr lang="en-US"/>
        </a:p>
      </dgm:t>
    </dgm:pt>
    <dgm:pt modelId="{D2B6E75D-F1CE-43D2-95F8-52DCAA403D0A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Use the Application Translator</a:t>
          </a:r>
        </a:p>
      </dgm:t>
    </dgm:pt>
    <dgm:pt modelId="{CDBCF873-E19D-46BE-8853-04207B94E2B5}" type="parTrans" cxnId="{A6604777-2557-4CE8-9768-BC8EA0B652FD}">
      <dgm:prSet/>
      <dgm:spPr/>
      <dgm:t>
        <a:bodyPr/>
        <a:lstStyle/>
        <a:p>
          <a:endParaRPr lang="en-US"/>
        </a:p>
      </dgm:t>
    </dgm:pt>
    <dgm:pt modelId="{67DCA926-3ED8-4627-B93F-FC3922D47523}" type="sibTrans" cxnId="{A6604777-2557-4CE8-9768-BC8EA0B652FD}">
      <dgm:prSet/>
      <dgm:spPr/>
      <dgm:t>
        <a:bodyPr/>
        <a:lstStyle/>
        <a:p>
          <a:endParaRPr lang="en-US"/>
        </a:p>
      </dgm:t>
    </dgm:pt>
    <dgm:pt modelId="{D17EEFE8-6D24-4C67-9C49-781BFE203D95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Go to </a:t>
          </a:r>
          <a:r>
            <a:rPr lang="en-US" b="1" baseline="0" dirty="0">
              <a:latin typeface="Arial Narrow" panose="020B0606020202030204" pitchFamily="34" charset="0"/>
              <a:hlinkClick xmlns:r="http://schemas.openxmlformats.org/officeDocument/2006/relationships" r:id="rId2"/>
            </a:rPr>
            <a:t>https://home.pearsonvue.com/pmi</a:t>
          </a:r>
          <a:endParaRPr lang="en-US" b="1" baseline="0" dirty="0">
            <a:latin typeface="Arial Narrow" panose="020B0606020202030204" pitchFamily="34" charset="0"/>
          </a:endParaRPr>
        </a:p>
      </dgm:t>
    </dgm:pt>
    <dgm:pt modelId="{0D275007-6A78-4FF6-B241-2D4DAC66B0DD}" type="parTrans" cxnId="{2132F64F-7814-4D73-B3EC-77542178C49E}">
      <dgm:prSet/>
      <dgm:spPr/>
      <dgm:t>
        <a:bodyPr/>
        <a:lstStyle/>
        <a:p>
          <a:endParaRPr lang="en-US"/>
        </a:p>
      </dgm:t>
    </dgm:pt>
    <dgm:pt modelId="{F0DB5F44-C9E1-441E-BCC8-1533D1F6134B}" type="sibTrans" cxnId="{2132F64F-7814-4D73-B3EC-77542178C49E}">
      <dgm:prSet/>
      <dgm:spPr/>
      <dgm:t>
        <a:bodyPr/>
        <a:lstStyle/>
        <a:p>
          <a:endParaRPr lang="en-US"/>
        </a:p>
      </dgm:t>
    </dgm:pt>
    <dgm:pt modelId="{DD838366-65E5-466A-A9F7-AFC3399C965F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Pin On Your Credential!</a:t>
          </a:r>
        </a:p>
      </dgm:t>
    </dgm:pt>
    <dgm:pt modelId="{2ABDEA32-C7F5-4939-8E43-75A2D77F9297}" type="parTrans" cxnId="{76154BA3-7205-4D40-97A5-35B31CB39FC4}">
      <dgm:prSet/>
      <dgm:spPr/>
      <dgm:t>
        <a:bodyPr/>
        <a:lstStyle/>
        <a:p>
          <a:endParaRPr lang="en-US"/>
        </a:p>
      </dgm:t>
    </dgm:pt>
    <dgm:pt modelId="{926F0052-09B8-4DAC-B0CE-B95085872F34}" type="sibTrans" cxnId="{76154BA3-7205-4D40-97A5-35B31CB39FC4}">
      <dgm:prSet/>
      <dgm:spPr/>
      <dgm:t>
        <a:bodyPr/>
        <a:lstStyle/>
        <a:p>
          <a:endParaRPr lang="en-US"/>
        </a:p>
      </dgm:t>
    </dgm:pt>
    <dgm:pt modelId="{98BA7B7C-6FFA-47BE-910B-7D257A5647E2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PMP or CAPM</a:t>
          </a:r>
        </a:p>
      </dgm:t>
    </dgm:pt>
    <dgm:pt modelId="{2AE37B20-881B-4A5D-B09D-F98826D32DD7}" type="parTrans" cxnId="{1D51EA1B-1ADB-417D-8293-01A413AD1965}">
      <dgm:prSet/>
      <dgm:spPr/>
      <dgm:t>
        <a:bodyPr/>
        <a:lstStyle/>
        <a:p>
          <a:endParaRPr lang="en-US"/>
        </a:p>
      </dgm:t>
    </dgm:pt>
    <dgm:pt modelId="{3AA3564C-D1A9-4B3E-9601-FFCBEDEBCF39}" type="sibTrans" cxnId="{1D51EA1B-1ADB-417D-8293-01A413AD1965}">
      <dgm:prSet/>
      <dgm:spPr/>
      <dgm:t>
        <a:bodyPr/>
        <a:lstStyle/>
        <a:p>
          <a:endParaRPr lang="en-US"/>
        </a:p>
      </dgm:t>
    </dgm:pt>
    <dgm:pt modelId="{9713668C-917F-489B-8D9B-2F405460B2CA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Contact </a:t>
          </a:r>
          <a:r>
            <a:rPr lang="en-US" b="1" baseline="0" dirty="0">
              <a:latin typeface="Arial Narrow" panose="020B0606020202030204" pitchFamily="34" charset="0"/>
              <a:hlinkClick xmlns:r="http://schemas.openxmlformats.org/officeDocument/2006/relationships" r:id="rId3"/>
            </a:rPr>
            <a:t>cathy@vets2pm.com</a:t>
          </a:r>
          <a:endParaRPr lang="en-US" b="1" baseline="0" dirty="0">
            <a:latin typeface="Arial Narrow" panose="020B0606020202030204" pitchFamily="34" charset="0"/>
          </a:endParaRPr>
        </a:p>
      </dgm:t>
    </dgm:pt>
    <dgm:pt modelId="{B97C82A4-91F8-4371-8F01-B905B0CCC704}" type="parTrans" cxnId="{EA16798C-C51C-4CB4-A7ED-3FD9014FE3E0}">
      <dgm:prSet/>
      <dgm:spPr/>
      <dgm:t>
        <a:bodyPr/>
        <a:lstStyle/>
        <a:p>
          <a:endParaRPr lang="en-US"/>
        </a:p>
      </dgm:t>
    </dgm:pt>
    <dgm:pt modelId="{8C56C86C-2593-4F79-819E-47C5EFD308AF}" type="sibTrans" cxnId="{EA16798C-C51C-4CB4-A7ED-3FD9014FE3E0}">
      <dgm:prSet/>
      <dgm:spPr/>
      <dgm:t>
        <a:bodyPr/>
        <a:lstStyle/>
        <a:p>
          <a:endParaRPr lang="en-US"/>
        </a:p>
      </dgm:t>
    </dgm:pt>
    <dgm:pt modelId="{95E5DE05-A65E-48E4-93A1-0A0CED223FCE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Auto entered in</a:t>
          </a:r>
          <a:r>
            <a:rPr lang="en-US" b="1" baseline="0" dirty="0">
              <a:latin typeface="Arial Narrow" panose="020B0606020202030204" pitchFamily="34" charset="0"/>
            </a:rPr>
            <a:t> </a:t>
          </a:r>
          <a:r>
            <a:rPr lang="en-US" b="1" baseline="0" dirty="0">
              <a:latin typeface="Arial Narrow" panose="020B0606020202030204" pitchFamily="34" charset="0"/>
              <a:hlinkClick xmlns:r="http://schemas.openxmlformats.org/officeDocument/2006/relationships" r:id="rId4"/>
            </a:rPr>
            <a:t>PurpleX</a:t>
          </a:r>
          <a:r>
            <a:rPr lang="en-US" b="1" baseline="0" dirty="0">
              <a:latin typeface="Arial Narrow" panose="020B0606020202030204" pitchFamily="34" charset="0"/>
            </a:rPr>
            <a:t> </a:t>
          </a:r>
          <a:r>
            <a:rPr lang="en-US" baseline="0" dirty="0">
              <a:latin typeface="Arial Narrow" panose="020B0606020202030204" pitchFamily="34" charset="0"/>
            </a:rPr>
            <a:t>– Talent Bench, ready for employment.</a:t>
          </a:r>
        </a:p>
      </dgm:t>
    </dgm:pt>
    <dgm:pt modelId="{E14C6162-2AD8-46C0-879B-9076376AAAE3}" type="parTrans" cxnId="{6BF64537-0FA1-4193-A530-95417D1A36B1}">
      <dgm:prSet/>
      <dgm:spPr/>
      <dgm:t>
        <a:bodyPr/>
        <a:lstStyle/>
        <a:p>
          <a:endParaRPr lang="en-US"/>
        </a:p>
      </dgm:t>
    </dgm:pt>
    <dgm:pt modelId="{AE26F30F-AF5F-47F2-96B9-B0F7AF114C6C}" type="sibTrans" cxnId="{6BF64537-0FA1-4193-A530-95417D1A36B1}">
      <dgm:prSet/>
      <dgm:spPr/>
      <dgm:t>
        <a:bodyPr/>
        <a:lstStyle/>
        <a:p>
          <a:endParaRPr lang="en-US"/>
        </a:p>
      </dgm:t>
    </dgm:pt>
    <dgm:pt modelId="{EB149D84-69BC-4BAE-8AF0-24E137B3EDDA}">
      <dgm:prSet phldrT="[Text]"/>
      <dgm:spPr>
        <a:solidFill>
          <a:srgbClr val="0070C0"/>
        </a:solidFill>
      </dgm:spPr>
      <dgm:t>
        <a:bodyPr/>
        <a:lstStyle/>
        <a:p>
          <a:r>
            <a:rPr lang="en-US" b="1" baseline="0" dirty="0">
              <a:latin typeface="Arial Narrow" panose="020B0606020202030204" pitchFamily="34" charset="0"/>
            </a:rPr>
            <a:t>Check Eligibility </a:t>
          </a:r>
        </a:p>
      </dgm:t>
    </dgm:pt>
    <dgm:pt modelId="{E99E63E8-014F-45ED-B7E2-A2A3CE4B86C7}" type="parTrans" cxnId="{69C3FAD1-C8BF-4FBF-9EAA-7D37B66B42C1}">
      <dgm:prSet/>
      <dgm:spPr/>
      <dgm:t>
        <a:bodyPr/>
        <a:lstStyle/>
        <a:p>
          <a:endParaRPr lang="en-US"/>
        </a:p>
      </dgm:t>
    </dgm:pt>
    <dgm:pt modelId="{FFB935F6-58AC-4E1E-86B2-441421093800}" type="sibTrans" cxnId="{69C3FAD1-C8BF-4FBF-9EAA-7D37B66B42C1}">
      <dgm:prSet/>
      <dgm:spPr/>
      <dgm:t>
        <a:bodyPr/>
        <a:lstStyle/>
        <a:p>
          <a:endParaRPr lang="en-US"/>
        </a:p>
      </dgm:t>
    </dgm:pt>
    <dgm:pt modelId="{35E02A77-0B4D-466E-9063-05D57D2F787C}">
      <dgm:prSet phldrT="[Text]"/>
      <dgm:spPr>
        <a:solidFill>
          <a:srgbClr val="0070C0"/>
        </a:solidFill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Use </a:t>
          </a:r>
          <a:r>
            <a:rPr lang="en-US" b="1" baseline="0" dirty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the Application Translator</a:t>
          </a:r>
          <a:endParaRPr lang="en-US" b="1" baseline="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23AA1F94-89B6-4854-83A0-9E30E3035AA2}" type="parTrans" cxnId="{0F3EC1B2-24FC-47B2-921D-AD023025DF24}">
      <dgm:prSet/>
      <dgm:spPr/>
      <dgm:t>
        <a:bodyPr/>
        <a:lstStyle/>
        <a:p>
          <a:endParaRPr lang="en-US"/>
        </a:p>
      </dgm:t>
    </dgm:pt>
    <dgm:pt modelId="{510B2D8B-6DAA-4E5F-B28F-0A43BED30BDB}" type="sibTrans" cxnId="{0F3EC1B2-24FC-47B2-921D-AD023025DF24}">
      <dgm:prSet/>
      <dgm:spPr/>
      <dgm:t>
        <a:bodyPr/>
        <a:lstStyle/>
        <a:p>
          <a:endParaRPr lang="en-US"/>
        </a:p>
      </dgm:t>
    </dgm:pt>
    <dgm:pt modelId="{709BABBD-364E-4981-B2D9-3559770C02A4}">
      <dgm:prSet phldrT="[Text]"/>
      <dgm:spPr>
        <a:solidFill>
          <a:srgbClr val="0070C0"/>
        </a:solidFill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Upload Supporting Documentation (Invoice)</a:t>
          </a:r>
        </a:p>
      </dgm:t>
    </dgm:pt>
    <dgm:pt modelId="{225017AF-12DF-4B4C-A8AE-277AEA9312CD}" type="parTrans" cxnId="{62D36748-D767-4295-8CCB-E50B280C4571}">
      <dgm:prSet/>
      <dgm:spPr/>
      <dgm:t>
        <a:bodyPr/>
        <a:lstStyle/>
        <a:p>
          <a:endParaRPr lang="en-US"/>
        </a:p>
      </dgm:t>
    </dgm:pt>
    <dgm:pt modelId="{BEC3E4B6-FE30-4F02-A829-718A19F867FA}" type="sibTrans" cxnId="{62D36748-D767-4295-8CCB-E50B280C4571}">
      <dgm:prSet/>
      <dgm:spPr/>
      <dgm:t>
        <a:bodyPr/>
        <a:lstStyle/>
        <a:p>
          <a:endParaRPr lang="en-US"/>
        </a:p>
      </dgm:t>
    </dgm:pt>
    <dgm:pt modelId="{64CC86CD-B7F8-4D83-92BF-B37BD439A553}">
      <dgm:prSet phldrT="[Text]"/>
      <dgm:spPr>
        <a:solidFill>
          <a:srgbClr val="0070C0"/>
        </a:solidFill>
      </dgm:spPr>
      <dgm:t>
        <a:bodyPr/>
        <a:lstStyle/>
        <a:p>
          <a:r>
            <a:rPr lang="en-US" b="1" baseline="0" dirty="0">
              <a:latin typeface="Arial Narrow" panose="020B0606020202030204" pitchFamily="34" charset="0"/>
            </a:rPr>
            <a:t>Get Your Invoice </a:t>
          </a:r>
        </a:p>
      </dgm:t>
    </dgm:pt>
    <dgm:pt modelId="{7FA2966E-EA9B-4A83-BBDB-8C4AD6349697}" type="parTrans" cxnId="{2783C125-1262-4F4A-8C8B-10AE8C0DEBFD}">
      <dgm:prSet/>
      <dgm:spPr/>
      <dgm:t>
        <a:bodyPr/>
        <a:lstStyle/>
        <a:p>
          <a:endParaRPr lang="en-US"/>
        </a:p>
      </dgm:t>
    </dgm:pt>
    <dgm:pt modelId="{2D9FDF94-E10B-4D6D-8784-8FBAD6703AB5}" type="sibTrans" cxnId="{2783C125-1262-4F4A-8C8B-10AE8C0DEBFD}">
      <dgm:prSet/>
      <dgm:spPr/>
      <dgm:t>
        <a:bodyPr/>
        <a:lstStyle/>
        <a:p>
          <a:endParaRPr lang="en-US"/>
        </a:p>
      </dgm:t>
    </dgm:pt>
    <dgm:pt modelId="{0787645D-3C14-45CF-AE43-DB6FDA5C5FCF}">
      <dgm:prSet phldrT="[Text]"/>
      <dgm:spPr>
        <a:solidFill>
          <a:srgbClr val="0070C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Go to our </a:t>
          </a:r>
          <a:r>
            <a:rPr lang="en-US" b="1" baseline="0" dirty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Course Calendar</a:t>
          </a:r>
          <a:endParaRPr lang="en-US" b="1" baseline="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F27D01C6-7CFC-43F9-AD80-B20C92BB5661}" type="parTrans" cxnId="{DF44C111-A2A7-473A-8EE7-9A79791B4FC1}">
      <dgm:prSet/>
      <dgm:spPr/>
      <dgm:t>
        <a:bodyPr/>
        <a:lstStyle/>
        <a:p>
          <a:endParaRPr lang="en-US"/>
        </a:p>
      </dgm:t>
    </dgm:pt>
    <dgm:pt modelId="{E2AFF220-237D-4D2A-8859-5E5D5C965696}" type="sibTrans" cxnId="{DF44C111-A2A7-473A-8EE7-9A79791B4FC1}">
      <dgm:prSet/>
      <dgm:spPr/>
      <dgm:t>
        <a:bodyPr/>
        <a:lstStyle/>
        <a:p>
          <a:endParaRPr lang="en-US"/>
        </a:p>
      </dgm:t>
    </dgm:pt>
    <dgm:pt modelId="{92D530FC-9617-4C43-A409-18D145D547C3}">
      <dgm:prSet phldrT="[Text]"/>
      <dgm:spPr>
        <a:solidFill>
          <a:srgbClr val="0070C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Pick an event (or host)</a:t>
          </a:r>
        </a:p>
      </dgm:t>
    </dgm:pt>
    <dgm:pt modelId="{D7EFCAA8-0FCE-4519-B0BE-09F65655744B}" type="parTrans" cxnId="{63AEE93F-EC51-434C-A3D7-D8AB106D0C82}">
      <dgm:prSet/>
      <dgm:spPr/>
      <dgm:t>
        <a:bodyPr/>
        <a:lstStyle/>
        <a:p>
          <a:endParaRPr lang="en-US"/>
        </a:p>
      </dgm:t>
    </dgm:pt>
    <dgm:pt modelId="{AB81FE62-1DC5-4D06-AF71-8D0B467DACE5}" type="sibTrans" cxnId="{63AEE93F-EC51-434C-A3D7-D8AB106D0C82}">
      <dgm:prSet/>
      <dgm:spPr/>
      <dgm:t>
        <a:bodyPr/>
        <a:lstStyle/>
        <a:p>
          <a:endParaRPr lang="en-US"/>
        </a:p>
      </dgm:t>
    </dgm:pt>
    <dgm:pt modelId="{01826095-FF41-4172-B7F7-58E7132BF639}">
      <dgm:prSet phldrT="[Text]"/>
      <dgm:spPr>
        <a:solidFill>
          <a:srgbClr val="0070C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“Click Here to Request Invoice”</a:t>
          </a:r>
        </a:p>
      </dgm:t>
    </dgm:pt>
    <dgm:pt modelId="{A2BAC5D0-A40E-44A8-AE3A-F4DE68F9E0AD}" type="parTrans" cxnId="{3F0D26CF-0A45-4777-BD4E-CAB40BB152B4}">
      <dgm:prSet/>
      <dgm:spPr/>
      <dgm:t>
        <a:bodyPr/>
        <a:lstStyle/>
        <a:p>
          <a:endParaRPr lang="en-US"/>
        </a:p>
      </dgm:t>
    </dgm:pt>
    <dgm:pt modelId="{3A1ED11B-A8EF-4AB7-B3FF-4575BBCFA38C}" type="sibTrans" cxnId="{3F0D26CF-0A45-4777-BD4E-CAB40BB152B4}">
      <dgm:prSet/>
      <dgm:spPr/>
      <dgm:t>
        <a:bodyPr/>
        <a:lstStyle/>
        <a:p>
          <a:endParaRPr lang="en-US"/>
        </a:p>
      </dgm:t>
    </dgm:pt>
    <dgm:pt modelId="{0FE8F12A-730A-4E77-BF96-2592EFC278C9}">
      <dgm:prSet phldrT="[Text]"/>
      <dgm:spPr>
        <a:solidFill>
          <a:srgbClr val="0070C0"/>
        </a:solidFill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Contact Local Education Office as needed</a:t>
          </a:r>
        </a:p>
      </dgm:t>
    </dgm:pt>
    <dgm:pt modelId="{61F87EAA-10FE-4359-811C-AF07B2B86C0A}" type="sibTrans" cxnId="{28AE67D7-509C-4735-A5F2-8D1EED39A8AE}">
      <dgm:prSet/>
      <dgm:spPr/>
      <dgm:t>
        <a:bodyPr/>
        <a:lstStyle/>
        <a:p>
          <a:endParaRPr lang="en-US"/>
        </a:p>
      </dgm:t>
    </dgm:pt>
    <dgm:pt modelId="{253B8042-F6F1-43CE-BDFF-31DD2E01727B}" type="parTrans" cxnId="{28AE67D7-509C-4735-A5F2-8D1EED39A8AE}">
      <dgm:prSet/>
      <dgm:spPr/>
      <dgm:t>
        <a:bodyPr/>
        <a:lstStyle/>
        <a:p>
          <a:endParaRPr lang="en-US"/>
        </a:p>
      </dgm:t>
    </dgm:pt>
    <dgm:pt modelId="{8BDCB9EC-26F5-4BBE-A56E-D0BEABC420E5}">
      <dgm:prSet phldrT="[Text]"/>
      <dgm:spPr>
        <a:solidFill>
          <a:srgbClr val="0070C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="1" baseline="0" dirty="0">
              <a:latin typeface="Arial Narrow" panose="020B0606020202030204" pitchFamily="34" charset="0"/>
            </a:rPr>
            <a:t>Create Education Goal</a:t>
          </a:r>
        </a:p>
      </dgm:t>
    </dgm:pt>
    <dgm:pt modelId="{C266D1AB-3BBF-4B28-B39E-248E1831E046}" type="parTrans" cxnId="{55EA45DE-687F-4316-94B3-4D7E9ACA050D}">
      <dgm:prSet/>
      <dgm:spPr/>
      <dgm:t>
        <a:bodyPr/>
        <a:lstStyle/>
        <a:p>
          <a:endParaRPr lang="en-US"/>
        </a:p>
      </dgm:t>
    </dgm:pt>
    <dgm:pt modelId="{C5CF1E3A-103C-4BD8-95C0-EDC29722E988}" type="sibTrans" cxnId="{55EA45DE-687F-4316-94B3-4D7E9ACA050D}">
      <dgm:prSet/>
      <dgm:spPr/>
      <dgm:t>
        <a:bodyPr/>
        <a:lstStyle/>
        <a:p>
          <a:endParaRPr lang="en-US"/>
        </a:p>
      </dgm:t>
    </dgm:pt>
    <dgm:pt modelId="{345D9097-5792-44F5-87B3-C43770A257C1}">
      <dgm:prSet phldrT="[Text]"/>
      <dgm:spPr>
        <a:solidFill>
          <a:srgbClr val="0070C0"/>
        </a:solidFill>
      </dgm:spPr>
      <dgm:t>
        <a:bodyPr/>
        <a:lstStyle/>
        <a:p>
          <a:r>
            <a:rPr lang="en-US" b="1" baseline="0" dirty="0">
              <a:latin typeface="Arial Narrow" panose="020B0606020202030204" pitchFamily="34" charset="0"/>
            </a:rPr>
            <a:t>Start Funding Request</a:t>
          </a:r>
        </a:p>
      </dgm:t>
    </dgm:pt>
    <dgm:pt modelId="{438B8611-5624-4532-8E00-47DE29AE6F7F}" type="parTrans" cxnId="{18536F52-BFE2-453C-8306-ABE8DF6388D5}">
      <dgm:prSet/>
      <dgm:spPr/>
      <dgm:t>
        <a:bodyPr/>
        <a:lstStyle/>
        <a:p>
          <a:endParaRPr lang="en-US"/>
        </a:p>
      </dgm:t>
    </dgm:pt>
    <dgm:pt modelId="{1B443401-0990-4736-A568-44A02F6BB4E3}" type="sibTrans" cxnId="{18536F52-BFE2-453C-8306-ABE8DF6388D5}">
      <dgm:prSet/>
      <dgm:spPr/>
      <dgm:t>
        <a:bodyPr/>
        <a:lstStyle/>
        <a:p>
          <a:endParaRPr lang="en-US"/>
        </a:p>
      </dgm:t>
    </dgm:pt>
    <dgm:pt modelId="{FC8ED81C-2E43-45BE-8FF6-ED2A753D9533}">
      <dgm:prSet phldrT="[Text]"/>
      <dgm:spPr>
        <a:solidFill>
          <a:srgbClr val="0070C0"/>
        </a:solidFill>
      </dgm:spPr>
      <dgm:t>
        <a:bodyPr/>
        <a:lstStyle/>
        <a:p>
          <a:r>
            <a:rPr lang="en-US" b="1" baseline="0" dirty="0">
              <a:latin typeface="Arial Narrow" panose="020B0606020202030204" pitchFamily="34" charset="0"/>
            </a:rPr>
            <a:t>Approval Process:</a:t>
          </a:r>
        </a:p>
      </dgm:t>
    </dgm:pt>
    <dgm:pt modelId="{1A579394-9598-4D37-BAE9-107E91F40C71}" type="parTrans" cxnId="{50A6A513-DD03-4DBA-83C5-2836B78EDA2B}">
      <dgm:prSet/>
      <dgm:spPr/>
      <dgm:t>
        <a:bodyPr/>
        <a:lstStyle/>
        <a:p>
          <a:endParaRPr lang="en-US"/>
        </a:p>
      </dgm:t>
    </dgm:pt>
    <dgm:pt modelId="{B0EF8A5D-3726-4129-8437-8CED16799369}" type="sibTrans" cxnId="{50A6A513-DD03-4DBA-83C5-2836B78EDA2B}">
      <dgm:prSet/>
      <dgm:spPr/>
      <dgm:t>
        <a:bodyPr/>
        <a:lstStyle/>
        <a:p>
          <a:endParaRPr lang="en-US"/>
        </a:p>
      </dgm:t>
    </dgm:pt>
    <dgm:pt modelId="{E6AFC17D-F5B7-4C9C-B1F4-F42C37A3379A}">
      <dgm:prSet phldrT="[Text]"/>
      <dgm:spPr>
        <a:solidFill>
          <a:srgbClr val="0070C0"/>
        </a:solidFill>
      </dgm:spPr>
      <dgm:t>
        <a:bodyPr/>
        <a:lstStyle/>
        <a:p>
          <a:r>
            <a:rPr lang="en-US" b="1" baseline="0" dirty="0">
              <a:solidFill>
                <a:schemeClr val="bg1"/>
              </a:solidFill>
              <a:latin typeface="Arial Narrow" panose="020B0606020202030204" pitchFamily="34" charset="0"/>
            </a:rPr>
            <a:t>We provide instructions via E-mail</a:t>
          </a:r>
        </a:p>
      </dgm:t>
    </dgm:pt>
    <dgm:pt modelId="{1493683F-59EA-4243-9D47-1405A6358734}" type="parTrans" cxnId="{B899A6F2-D6D2-4645-A70B-4DB76C0C2483}">
      <dgm:prSet/>
      <dgm:spPr/>
      <dgm:t>
        <a:bodyPr/>
        <a:lstStyle/>
        <a:p>
          <a:endParaRPr lang="en-US"/>
        </a:p>
      </dgm:t>
    </dgm:pt>
    <dgm:pt modelId="{BDD4E925-2456-4064-B956-463F78873D8E}" type="sibTrans" cxnId="{B899A6F2-D6D2-4645-A70B-4DB76C0C2483}">
      <dgm:prSet/>
      <dgm:spPr/>
      <dgm:t>
        <a:bodyPr/>
        <a:lstStyle/>
        <a:p>
          <a:endParaRPr lang="en-US"/>
        </a:p>
      </dgm:t>
    </dgm:pt>
    <dgm:pt modelId="{AB45F55D-BA85-4EB8-A353-D9B9B7F1CFDD}">
      <dgm:prSet phldrT="[Text]"/>
      <dgm:spPr>
        <a:solidFill>
          <a:srgbClr val="0070C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Custom event? </a:t>
          </a:r>
          <a:r>
            <a:rPr lang="en-US" b="1" baseline="0" dirty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Click Here</a:t>
          </a:r>
          <a:endParaRPr lang="en-US" b="1" baseline="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A3427B18-5556-48F9-B262-88931196FD6D}" type="parTrans" cxnId="{D5BEF40E-E05D-4E29-A45C-C3B10CD5FC19}">
      <dgm:prSet/>
      <dgm:spPr/>
      <dgm:t>
        <a:bodyPr/>
        <a:lstStyle/>
        <a:p>
          <a:endParaRPr lang="en-US"/>
        </a:p>
      </dgm:t>
    </dgm:pt>
    <dgm:pt modelId="{00C4897D-C74D-419D-8AD9-5B68DA4395F0}" type="sibTrans" cxnId="{D5BEF40E-E05D-4E29-A45C-C3B10CD5FC19}">
      <dgm:prSet/>
      <dgm:spPr/>
      <dgm:t>
        <a:bodyPr/>
        <a:lstStyle/>
        <a:p>
          <a:endParaRPr lang="en-US"/>
        </a:p>
      </dgm:t>
    </dgm:pt>
    <dgm:pt modelId="{F56F7CF5-ADEA-4F29-968B-74EE0D155D93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We will send Final Registration Instructions via email. </a:t>
          </a:r>
        </a:p>
      </dgm:t>
    </dgm:pt>
    <dgm:pt modelId="{B1161B7A-6867-4281-96C0-63D4C0FC2CC7}" type="parTrans" cxnId="{3808CB6E-A525-42D4-A04A-A76295EF2461}">
      <dgm:prSet/>
      <dgm:spPr/>
      <dgm:t>
        <a:bodyPr/>
        <a:lstStyle/>
        <a:p>
          <a:endParaRPr lang="en-US"/>
        </a:p>
      </dgm:t>
    </dgm:pt>
    <dgm:pt modelId="{F0ADE0C3-F004-430D-AD3B-1C20B3F46B44}" type="sibTrans" cxnId="{3808CB6E-A525-42D4-A04A-A76295EF2461}">
      <dgm:prSet/>
      <dgm:spPr/>
      <dgm:t>
        <a:bodyPr/>
        <a:lstStyle/>
        <a:p>
          <a:endParaRPr lang="en-US"/>
        </a:p>
      </dgm:t>
    </dgm:pt>
    <dgm:pt modelId="{DDC74CA0-4D5C-4B20-919F-42744D2E25F7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We will issue a test voucher  (if included)</a:t>
          </a:r>
        </a:p>
      </dgm:t>
    </dgm:pt>
    <dgm:pt modelId="{5BBE84A6-4AF7-499B-929E-625947C58ED6}" type="parTrans" cxnId="{73DFA4CE-21B1-4881-AB48-966A12F185F5}">
      <dgm:prSet/>
      <dgm:spPr/>
      <dgm:t>
        <a:bodyPr/>
        <a:lstStyle/>
        <a:p>
          <a:endParaRPr lang="en-US"/>
        </a:p>
      </dgm:t>
    </dgm:pt>
    <dgm:pt modelId="{8786C11B-440E-4908-A825-F8621093E0C0}" type="sibTrans" cxnId="{73DFA4CE-21B1-4881-AB48-966A12F185F5}">
      <dgm:prSet/>
      <dgm:spPr/>
      <dgm:t>
        <a:bodyPr/>
        <a:lstStyle/>
        <a:p>
          <a:endParaRPr lang="en-US"/>
        </a:p>
      </dgm:t>
    </dgm:pt>
    <dgm:pt modelId="{A47380E6-10D8-43AB-A062-33A3C1FEDB6C}">
      <dgm:prSet phldrT="[Text]"/>
      <dgm:spPr>
        <a:solidFill>
          <a:srgbClr val="0070C0"/>
        </a:solidFill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See if you have the experience for PMP or go with CAPM (only need High school diploma)</a:t>
          </a:r>
        </a:p>
      </dgm:t>
    </dgm:pt>
    <dgm:pt modelId="{5CD249F6-00A6-4E56-8AEF-EB3100C7CBF9}" type="parTrans" cxnId="{7D7AF63A-8DD9-45CA-8158-868BBDFFD376}">
      <dgm:prSet/>
      <dgm:spPr/>
      <dgm:t>
        <a:bodyPr/>
        <a:lstStyle/>
        <a:p>
          <a:endParaRPr lang="en-US"/>
        </a:p>
      </dgm:t>
    </dgm:pt>
    <dgm:pt modelId="{385F0C35-9756-497D-87B3-304CE7B94116}" type="sibTrans" cxnId="{7D7AF63A-8DD9-45CA-8158-868BBDFFD376}">
      <dgm:prSet/>
      <dgm:spPr/>
      <dgm:t>
        <a:bodyPr/>
        <a:lstStyle/>
        <a:p>
          <a:endParaRPr lang="en-US"/>
        </a:p>
      </dgm:t>
    </dgm:pt>
    <dgm:pt modelId="{ACBFF7E1-6480-45F0-B331-6502D8988BFF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Check your AFVEC account to confirm</a:t>
          </a:r>
        </a:p>
      </dgm:t>
    </dgm:pt>
    <dgm:pt modelId="{C93CD2DA-2B9C-4073-A190-32F1EEA5110C}" type="parTrans" cxnId="{02FAAA6E-B490-41B9-AA29-885FE0A0B81A}">
      <dgm:prSet/>
      <dgm:spPr/>
      <dgm:t>
        <a:bodyPr/>
        <a:lstStyle/>
        <a:p>
          <a:endParaRPr lang="en-US"/>
        </a:p>
      </dgm:t>
    </dgm:pt>
    <dgm:pt modelId="{AC0BEEDD-72B6-44D1-9AEC-9AE3C4BBE866}" type="sibTrans" cxnId="{02FAAA6E-B490-41B9-AA29-885FE0A0B81A}">
      <dgm:prSet/>
      <dgm:spPr/>
      <dgm:t>
        <a:bodyPr/>
        <a:lstStyle/>
        <a:p>
          <a:endParaRPr lang="en-US"/>
        </a:p>
      </dgm:t>
    </dgm:pt>
    <dgm:pt modelId="{A78148E3-ED98-4BFA-8939-8B56107043BA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Lifetime Placement Services</a:t>
          </a:r>
        </a:p>
      </dgm:t>
    </dgm:pt>
    <dgm:pt modelId="{F511CDA7-4A1A-4250-A138-D586E1F2EB8C}" type="parTrans" cxnId="{235DEF37-0647-4082-89B4-A8BD8399720A}">
      <dgm:prSet/>
      <dgm:spPr/>
      <dgm:t>
        <a:bodyPr/>
        <a:lstStyle/>
        <a:p>
          <a:endParaRPr lang="en-US"/>
        </a:p>
      </dgm:t>
    </dgm:pt>
    <dgm:pt modelId="{2B197FAF-D389-4019-8524-DC497FF2D872}" type="sibTrans" cxnId="{235DEF37-0647-4082-89B4-A8BD8399720A}">
      <dgm:prSet/>
      <dgm:spPr/>
      <dgm:t>
        <a:bodyPr/>
        <a:lstStyle/>
        <a:p>
          <a:endParaRPr lang="en-US"/>
        </a:p>
      </dgm:t>
    </dgm:pt>
    <dgm:pt modelId="{9EA66A8E-0063-42C0-BFFF-D099D9BF3ED6}">
      <dgm:prSet phldrT="[Text]"/>
      <dgm:spPr>
        <a:solidFill>
          <a:srgbClr val="000080"/>
        </a:solidFill>
        <a:ln>
          <a:solidFill>
            <a:srgbClr val="000080"/>
          </a:solidFill>
        </a:ln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Resume , Exam Simulator Included</a:t>
          </a:r>
        </a:p>
      </dgm:t>
    </dgm:pt>
    <dgm:pt modelId="{8F654CB8-654D-4DC1-A84C-4FF85207A9E8}" type="parTrans" cxnId="{006297E3-C94B-42EB-B012-573ED7007B9F}">
      <dgm:prSet/>
      <dgm:spPr/>
      <dgm:t>
        <a:bodyPr/>
        <a:lstStyle/>
        <a:p>
          <a:endParaRPr lang="en-US"/>
        </a:p>
      </dgm:t>
    </dgm:pt>
    <dgm:pt modelId="{FB60ADD2-A853-41CA-A4A4-C8155D35AE8B}" type="sibTrans" cxnId="{006297E3-C94B-42EB-B012-573ED7007B9F}">
      <dgm:prSet/>
      <dgm:spPr/>
      <dgm:t>
        <a:bodyPr/>
        <a:lstStyle/>
        <a:p>
          <a:endParaRPr lang="en-US"/>
        </a:p>
      </dgm:t>
    </dgm:pt>
    <dgm:pt modelId="{25844E22-39AC-40FE-8BB5-FF228FD97304}">
      <dgm:prSet phldrT="[Text]"/>
      <dgm:spPr>
        <a:solidFill>
          <a:srgbClr val="0070C0"/>
        </a:solidFill>
      </dgm:spPr>
      <dgm:t>
        <a:bodyPr/>
        <a:lstStyle/>
        <a:p>
          <a:r>
            <a:rPr lang="en-US" b="1" baseline="0" dirty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Review AFVEC / AFCOOL Portal</a:t>
          </a:r>
          <a:endParaRPr lang="en-US" b="1" baseline="0" dirty="0">
            <a:solidFill>
              <a:schemeClr val="bg1"/>
            </a:solidFill>
            <a:latin typeface="Arial Narrow" panose="020B0606020202030204" pitchFamily="34" charset="0"/>
          </a:endParaRPr>
        </a:p>
      </dgm:t>
    </dgm:pt>
    <dgm:pt modelId="{66BD5118-E662-4BFC-B837-C18B47A9EBAE}" type="parTrans" cxnId="{3EA9AB6E-AF13-4473-9233-4A0B7599F81F}">
      <dgm:prSet/>
      <dgm:spPr/>
      <dgm:t>
        <a:bodyPr/>
        <a:lstStyle/>
        <a:p>
          <a:endParaRPr lang="en-US"/>
        </a:p>
      </dgm:t>
    </dgm:pt>
    <dgm:pt modelId="{44957B9A-DAFA-4626-9364-893487D588CC}" type="sibTrans" cxnId="{3EA9AB6E-AF13-4473-9233-4A0B7599F81F}">
      <dgm:prSet/>
      <dgm:spPr/>
      <dgm:t>
        <a:bodyPr/>
        <a:lstStyle/>
        <a:p>
          <a:endParaRPr lang="en-US"/>
        </a:p>
      </dgm:t>
    </dgm:pt>
    <dgm:pt modelId="{37A1007F-58D9-46CF-B503-93E0A5CD446A}">
      <dgm:prSet phldrT="[Text]"/>
      <dgm:spPr>
        <a:solidFill>
          <a:srgbClr val="0070C0"/>
        </a:solidFill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Supervisor Must Approve</a:t>
          </a:r>
        </a:p>
      </dgm:t>
    </dgm:pt>
    <dgm:pt modelId="{3FED9118-EA8C-4949-8F79-DF5D7DC68966}" type="sibTrans" cxnId="{7CC45949-FBBA-43FA-8BDA-70D1BF750FDA}">
      <dgm:prSet/>
      <dgm:spPr/>
      <dgm:t>
        <a:bodyPr/>
        <a:lstStyle/>
        <a:p>
          <a:endParaRPr lang="en-US"/>
        </a:p>
      </dgm:t>
    </dgm:pt>
    <dgm:pt modelId="{DD0F6D5E-A647-4FD1-AFF7-0500B4A704B3}" type="parTrans" cxnId="{7CC45949-FBBA-43FA-8BDA-70D1BF750FDA}">
      <dgm:prSet/>
      <dgm:spPr/>
      <dgm:t>
        <a:bodyPr/>
        <a:lstStyle/>
        <a:p>
          <a:endParaRPr lang="en-US"/>
        </a:p>
      </dgm:t>
    </dgm:pt>
    <dgm:pt modelId="{B3238557-64F4-4902-94CA-FA9A820D341B}">
      <dgm:prSet phldrT="[Text]"/>
      <dgm:spPr>
        <a:solidFill>
          <a:srgbClr val="0070C0"/>
        </a:solidFill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Prerequisite Info from Translator</a:t>
          </a:r>
        </a:p>
      </dgm:t>
    </dgm:pt>
    <dgm:pt modelId="{B4A26392-2171-458E-90C6-31BB9047425B}" type="sibTrans" cxnId="{4BFC3F77-DF2E-49B9-8001-AC6B127E256F}">
      <dgm:prSet/>
      <dgm:spPr/>
      <dgm:t>
        <a:bodyPr/>
        <a:lstStyle/>
        <a:p>
          <a:endParaRPr lang="en-US"/>
        </a:p>
      </dgm:t>
    </dgm:pt>
    <dgm:pt modelId="{B0ABD965-902D-4CAD-A8B2-7455C5B49166}" type="parTrans" cxnId="{4BFC3F77-DF2E-49B9-8001-AC6B127E256F}">
      <dgm:prSet/>
      <dgm:spPr/>
      <dgm:t>
        <a:bodyPr/>
        <a:lstStyle/>
        <a:p>
          <a:endParaRPr lang="en-US"/>
        </a:p>
      </dgm:t>
    </dgm:pt>
    <dgm:pt modelId="{6A9E6274-E1B3-4F00-B0EC-43728CA24F8B}">
      <dgm:prSet phldrT="[Text]"/>
      <dgm:spPr>
        <a:solidFill>
          <a:srgbClr val="0070C0"/>
        </a:solidFill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Orders (TDY, Permissive as needed)</a:t>
          </a:r>
        </a:p>
      </dgm:t>
    </dgm:pt>
    <dgm:pt modelId="{26730906-0215-49CC-A83A-72896DA941EA}" type="sibTrans" cxnId="{B7D36609-34B6-4D96-8C4A-2A5EC0BE621A}">
      <dgm:prSet/>
      <dgm:spPr/>
      <dgm:t>
        <a:bodyPr/>
        <a:lstStyle/>
        <a:p>
          <a:endParaRPr lang="en-US"/>
        </a:p>
      </dgm:t>
    </dgm:pt>
    <dgm:pt modelId="{CC0007C8-2360-450A-88F5-552C215B0654}" type="parTrans" cxnId="{B7D36609-34B6-4D96-8C4A-2A5EC0BE621A}">
      <dgm:prSet/>
      <dgm:spPr/>
      <dgm:t>
        <a:bodyPr/>
        <a:lstStyle/>
        <a:p>
          <a:endParaRPr lang="en-US"/>
        </a:p>
      </dgm:t>
    </dgm:pt>
    <dgm:pt modelId="{14187A5C-D6FB-4DDD-9902-A9EE7176C91F}">
      <dgm:prSet phldrT="[Text]"/>
      <dgm:spPr>
        <a:solidFill>
          <a:srgbClr val="0070C0"/>
        </a:solidFill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AF CPO Office Approval</a:t>
          </a:r>
        </a:p>
      </dgm:t>
    </dgm:pt>
    <dgm:pt modelId="{CEDE4447-D409-4993-AD39-B43AAF2E2B2F}" type="parTrans" cxnId="{9A8F2C52-0DBC-419F-9C4F-D9876B992CDF}">
      <dgm:prSet/>
      <dgm:spPr/>
      <dgm:t>
        <a:bodyPr/>
        <a:lstStyle/>
        <a:p>
          <a:endParaRPr lang="en-US"/>
        </a:p>
      </dgm:t>
    </dgm:pt>
    <dgm:pt modelId="{0B18F203-5BE4-4F1A-89E6-30437837593E}" type="sibTrans" cxnId="{9A8F2C52-0DBC-419F-9C4F-D9876B992CDF}">
      <dgm:prSet/>
      <dgm:spPr/>
      <dgm:t>
        <a:bodyPr/>
        <a:lstStyle/>
        <a:p>
          <a:endParaRPr lang="en-US"/>
        </a:p>
      </dgm:t>
    </dgm:pt>
    <dgm:pt modelId="{ACAF1C09-1C89-4918-B48B-175EA680877D}">
      <dgm:prSet phldrT="[Text]"/>
      <dgm:spPr>
        <a:solidFill>
          <a:srgbClr val="0070C0"/>
        </a:solidFill>
      </dgm:spPr>
      <dgm:t>
        <a:bodyPr/>
        <a:lstStyle/>
        <a:p>
          <a:r>
            <a:rPr lang="en-US" baseline="0" dirty="0">
              <a:latin typeface="Arial Narrow" panose="020B0606020202030204" pitchFamily="34" charset="0"/>
            </a:rPr>
            <a:t>PA Payment Processed</a:t>
          </a:r>
        </a:p>
      </dgm:t>
    </dgm:pt>
    <dgm:pt modelId="{35412DCB-4D23-49AA-92BB-5957CC2B3466}" type="parTrans" cxnId="{E62F7985-4B91-4A31-8B18-599449242B18}">
      <dgm:prSet/>
      <dgm:spPr/>
      <dgm:t>
        <a:bodyPr/>
        <a:lstStyle/>
        <a:p>
          <a:endParaRPr lang="en-US"/>
        </a:p>
      </dgm:t>
    </dgm:pt>
    <dgm:pt modelId="{17399C6C-6AFB-4773-9317-E006A729BE13}" type="sibTrans" cxnId="{E62F7985-4B91-4A31-8B18-599449242B18}">
      <dgm:prSet/>
      <dgm:spPr/>
      <dgm:t>
        <a:bodyPr/>
        <a:lstStyle/>
        <a:p>
          <a:endParaRPr lang="en-US"/>
        </a:p>
      </dgm:t>
    </dgm:pt>
    <dgm:pt modelId="{9BFA9576-1EE2-41AC-B1DE-27E60210A2F7}" type="pres">
      <dgm:prSet presAssocID="{D91F2A5F-094A-4C1B-97CA-3E104198B58E}" presName="Name0" presStyleCnt="0">
        <dgm:presLayoutVars>
          <dgm:dir/>
          <dgm:resizeHandles val="exact"/>
        </dgm:presLayoutVars>
      </dgm:prSet>
      <dgm:spPr/>
    </dgm:pt>
    <dgm:pt modelId="{9EBD0AFF-4820-4E0E-8613-21F064612C73}" type="pres">
      <dgm:prSet presAssocID="{EB149D84-69BC-4BAE-8AF0-24E137B3EDDA}" presName="node" presStyleLbl="node1" presStyleIdx="0" presStyleCnt="10">
        <dgm:presLayoutVars>
          <dgm:bulletEnabled val="1"/>
        </dgm:presLayoutVars>
      </dgm:prSet>
      <dgm:spPr/>
    </dgm:pt>
    <dgm:pt modelId="{99BFEC7B-2EDF-4655-BAB3-FE5F9564E630}" type="pres">
      <dgm:prSet presAssocID="{FFB935F6-58AC-4E1E-86B2-441421093800}" presName="sibTrans" presStyleLbl="sibTrans1D1" presStyleIdx="0" presStyleCnt="9"/>
      <dgm:spPr/>
    </dgm:pt>
    <dgm:pt modelId="{378DF1F2-397A-4ADE-8DAD-39D8DECE8914}" type="pres">
      <dgm:prSet presAssocID="{FFB935F6-58AC-4E1E-86B2-441421093800}" presName="connectorText" presStyleLbl="sibTrans1D1" presStyleIdx="0" presStyleCnt="9"/>
      <dgm:spPr/>
    </dgm:pt>
    <dgm:pt modelId="{8BAC1517-4900-4CB4-A7A3-809B8996145A}" type="pres">
      <dgm:prSet presAssocID="{64CC86CD-B7F8-4D83-92BF-B37BD439A553}" presName="node" presStyleLbl="node1" presStyleIdx="1" presStyleCnt="10">
        <dgm:presLayoutVars>
          <dgm:bulletEnabled val="1"/>
        </dgm:presLayoutVars>
      </dgm:prSet>
      <dgm:spPr/>
    </dgm:pt>
    <dgm:pt modelId="{E184CF93-54F1-45D0-9015-CB1F33418CD0}" type="pres">
      <dgm:prSet presAssocID="{2D9FDF94-E10B-4D6D-8784-8FBAD6703AB5}" presName="sibTrans" presStyleLbl="sibTrans1D1" presStyleIdx="1" presStyleCnt="9"/>
      <dgm:spPr/>
    </dgm:pt>
    <dgm:pt modelId="{55C00FD1-C9EF-4C1B-AE4F-F06AEAD2D544}" type="pres">
      <dgm:prSet presAssocID="{2D9FDF94-E10B-4D6D-8784-8FBAD6703AB5}" presName="connectorText" presStyleLbl="sibTrans1D1" presStyleIdx="1" presStyleCnt="9"/>
      <dgm:spPr/>
    </dgm:pt>
    <dgm:pt modelId="{4A83879B-F568-4D6B-8F5C-55C90CDA684D}" type="pres">
      <dgm:prSet presAssocID="{8BDCB9EC-26F5-4BBE-A56E-D0BEABC420E5}" presName="node" presStyleLbl="node1" presStyleIdx="2" presStyleCnt="10">
        <dgm:presLayoutVars>
          <dgm:bulletEnabled val="1"/>
        </dgm:presLayoutVars>
      </dgm:prSet>
      <dgm:spPr/>
    </dgm:pt>
    <dgm:pt modelId="{349E1D87-94C5-4623-BC97-697D9CBEF9A8}" type="pres">
      <dgm:prSet presAssocID="{C5CF1E3A-103C-4BD8-95C0-EDC29722E988}" presName="sibTrans" presStyleLbl="sibTrans1D1" presStyleIdx="2" presStyleCnt="9"/>
      <dgm:spPr/>
    </dgm:pt>
    <dgm:pt modelId="{ED59E674-6CDF-4A54-872C-A36FAE0428E4}" type="pres">
      <dgm:prSet presAssocID="{C5CF1E3A-103C-4BD8-95C0-EDC29722E988}" presName="connectorText" presStyleLbl="sibTrans1D1" presStyleIdx="2" presStyleCnt="9"/>
      <dgm:spPr/>
    </dgm:pt>
    <dgm:pt modelId="{D148B623-6B1E-4BBA-8F0F-9AEDE072934B}" type="pres">
      <dgm:prSet presAssocID="{345D9097-5792-44F5-87B3-C43770A257C1}" presName="node" presStyleLbl="node1" presStyleIdx="3" presStyleCnt="10">
        <dgm:presLayoutVars>
          <dgm:bulletEnabled val="1"/>
        </dgm:presLayoutVars>
      </dgm:prSet>
      <dgm:spPr/>
    </dgm:pt>
    <dgm:pt modelId="{DD6D5F3F-977F-49DF-BE84-ABE7416CDD2E}" type="pres">
      <dgm:prSet presAssocID="{1B443401-0990-4736-A568-44A02F6BB4E3}" presName="sibTrans" presStyleLbl="sibTrans1D1" presStyleIdx="3" presStyleCnt="9"/>
      <dgm:spPr/>
    </dgm:pt>
    <dgm:pt modelId="{F70A193E-C466-4384-B987-3E2BCFA0EB9D}" type="pres">
      <dgm:prSet presAssocID="{1B443401-0990-4736-A568-44A02F6BB4E3}" presName="connectorText" presStyleLbl="sibTrans1D1" presStyleIdx="3" presStyleCnt="9"/>
      <dgm:spPr/>
    </dgm:pt>
    <dgm:pt modelId="{B605C95D-40ED-4BF2-BF83-010591E153D9}" type="pres">
      <dgm:prSet presAssocID="{FC8ED81C-2E43-45BE-8FF6-ED2A753D9533}" presName="node" presStyleLbl="node1" presStyleIdx="4" presStyleCnt="10">
        <dgm:presLayoutVars>
          <dgm:bulletEnabled val="1"/>
        </dgm:presLayoutVars>
      </dgm:prSet>
      <dgm:spPr/>
    </dgm:pt>
    <dgm:pt modelId="{4201C014-4DAF-4522-A4BB-C48F9A1A476C}" type="pres">
      <dgm:prSet presAssocID="{B0EF8A5D-3726-4129-8437-8CED16799369}" presName="sibTrans" presStyleLbl="sibTrans1D1" presStyleIdx="4" presStyleCnt="9"/>
      <dgm:spPr/>
    </dgm:pt>
    <dgm:pt modelId="{8D726712-FF48-4C7D-9E35-167F2F825E1B}" type="pres">
      <dgm:prSet presAssocID="{B0EF8A5D-3726-4129-8437-8CED16799369}" presName="connectorText" presStyleLbl="sibTrans1D1" presStyleIdx="4" presStyleCnt="9"/>
      <dgm:spPr/>
    </dgm:pt>
    <dgm:pt modelId="{A6E345C6-DFBF-42DB-8D55-90F50F08C2E6}" type="pres">
      <dgm:prSet presAssocID="{5F1F9CED-5194-4EE1-AB56-9751D8433156}" presName="node" presStyleLbl="node1" presStyleIdx="5" presStyleCnt="10">
        <dgm:presLayoutVars>
          <dgm:bulletEnabled val="1"/>
        </dgm:presLayoutVars>
      </dgm:prSet>
      <dgm:spPr/>
    </dgm:pt>
    <dgm:pt modelId="{EA3865C7-A8AE-446F-BB99-CD52347516DF}" type="pres">
      <dgm:prSet presAssocID="{D3C102F3-1AB7-4D45-9E59-03969D6EC23D}" presName="sibTrans" presStyleLbl="sibTrans1D1" presStyleIdx="5" presStyleCnt="9"/>
      <dgm:spPr/>
    </dgm:pt>
    <dgm:pt modelId="{6344643A-2354-4710-A828-9EC45C6991EB}" type="pres">
      <dgm:prSet presAssocID="{D3C102F3-1AB7-4D45-9E59-03969D6EC23D}" presName="connectorText" presStyleLbl="sibTrans1D1" presStyleIdx="5" presStyleCnt="9"/>
      <dgm:spPr/>
    </dgm:pt>
    <dgm:pt modelId="{A40383C6-8BC5-4799-A902-83ACEFD0DCAF}" type="pres">
      <dgm:prSet presAssocID="{460E9A9B-2E5B-4DBE-B39B-BD4192617781}" presName="node" presStyleLbl="node1" presStyleIdx="6" presStyleCnt="10" custLinFactNeighborX="-108" custLinFactNeighborY="-83">
        <dgm:presLayoutVars>
          <dgm:bulletEnabled val="1"/>
        </dgm:presLayoutVars>
      </dgm:prSet>
      <dgm:spPr/>
    </dgm:pt>
    <dgm:pt modelId="{FFA54186-BE73-4D29-9D71-78602AD2827B}" type="pres">
      <dgm:prSet presAssocID="{4F402E6A-910E-4BEA-BFAB-25CCAA12AECB}" presName="sibTrans" presStyleLbl="sibTrans1D1" presStyleIdx="6" presStyleCnt="9"/>
      <dgm:spPr/>
    </dgm:pt>
    <dgm:pt modelId="{B715DDA0-7CD3-44D8-A561-65F25721FA35}" type="pres">
      <dgm:prSet presAssocID="{4F402E6A-910E-4BEA-BFAB-25CCAA12AECB}" presName="connectorText" presStyleLbl="sibTrans1D1" presStyleIdx="6" presStyleCnt="9"/>
      <dgm:spPr/>
    </dgm:pt>
    <dgm:pt modelId="{A3949A93-D895-4B37-BC1E-B0B38A8EF36A}" type="pres">
      <dgm:prSet presAssocID="{9667B359-C831-4955-92E9-2DB365BFED64}" presName="node" presStyleLbl="node1" presStyleIdx="7" presStyleCnt="10">
        <dgm:presLayoutVars>
          <dgm:bulletEnabled val="1"/>
        </dgm:presLayoutVars>
      </dgm:prSet>
      <dgm:spPr/>
    </dgm:pt>
    <dgm:pt modelId="{7350EAF6-8ACF-40AC-875C-02B40FF1D102}" type="pres">
      <dgm:prSet presAssocID="{DD215C30-BB92-499D-A52D-F966C595C2EB}" presName="sibTrans" presStyleLbl="sibTrans1D1" presStyleIdx="7" presStyleCnt="9"/>
      <dgm:spPr/>
    </dgm:pt>
    <dgm:pt modelId="{19B00ADD-6641-4177-8C98-5B817C7139F8}" type="pres">
      <dgm:prSet presAssocID="{DD215C30-BB92-499D-A52D-F966C595C2EB}" presName="connectorText" presStyleLbl="sibTrans1D1" presStyleIdx="7" presStyleCnt="9"/>
      <dgm:spPr/>
    </dgm:pt>
    <dgm:pt modelId="{D3C2737A-1E1C-4164-92A3-41A7E9663B1D}" type="pres">
      <dgm:prSet presAssocID="{FBD10191-D633-46A0-A013-AA819ACBC4ED}" presName="node" presStyleLbl="node1" presStyleIdx="8" presStyleCnt="10">
        <dgm:presLayoutVars>
          <dgm:bulletEnabled val="1"/>
        </dgm:presLayoutVars>
      </dgm:prSet>
      <dgm:spPr/>
    </dgm:pt>
    <dgm:pt modelId="{F92B58FB-6CD6-4756-BDBF-E99D23196197}" type="pres">
      <dgm:prSet presAssocID="{07BD3704-EBC5-448A-8D8C-6FD4033B0953}" presName="sibTrans" presStyleLbl="sibTrans1D1" presStyleIdx="8" presStyleCnt="9"/>
      <dgm:spPr/>
    </dgm:pt>
    <dgm:pt modelId="{49BD9B23-B39F-4EE1-9A0D-E38142C32B7E}" type="pres">
      <dgm:prSet presAssocID="{07BD3704-EBC5-448A-8D8C-6FD4033B0953}" presName="connectorText" presStyleLbl="sibTrans1D1" presStyleIdx="8" presStyleCnt="9"/>
      <dgm:spPr/>
    </dgm:pt>
    <dgm:pt modelId="{70D8B3A3-8BE4-4408-A109-2AED11CB49E5}" type="pres">
      <dgm:prSet presAssocID="{DD838366-65E5-466A-A9F7-AFC3399C965F}" presName="node" presStyleLbl="node1" presStyleIdx="9" presStyleCnt="10">
        <dgm:presLayoutVars>
          <dgm:bulletEnabled val="1"/>
        </dgm:presLayoutVars>
      </dgm:prSet>
      <dgm:spPr/>
    </dgm:pt>
  </dgm:ptLst>
  <dgm:cxnLst>
    <dgm:cxn modelId="{4A8DBC00-2973-4B8B-80C6-A2967F44C46C}" type="presOf" srcId="{FFB935F6-58AC-4E1E-86B2-441421093800}" destId="{378DF1F2-397A-4ADE-8DAD-39D8DECE8914}" srcOrd="1" destOrd="0" presId="urn:microsoft.com/office/officeart/2005/8/layout/bProcess3"/>
    <dgm:cxn modelId="{9B0EF400-A0D1-44F5-B4C5-2B7F5A4C6E63}" type="presOf" srcId="{07BD3704-EBC5-448A-8D8C-6FD4033B0953}" destId="{F92B58FB-6CD6-4756-BDBF-E99D23196197}" srcOrd="0" destOrd="0" presId="urn:microsoft.com/office/officeart/2005/8/layout/bProcess3"/>
    <dgm:cxn modelId="{AC117F03-E1C5-4102-9D6F-958FE32F96EC}" type="presOf" srcId="{2D9FDF94-E10B-4D6D-8784-8FBAD6703AB5}" destId="{55C00FD1-C9EF-4C1B-AE4F-F06AEAD2D544}" srcOrd="1" destOrd="0" presId="urn:microsoft.com/office/officeart/2005/8/layout/bProcess3"/>
    <dgm:cxn modelId="{8654EE04-ED68-4045-8FDF-D62588835556}" type="presOf" srcId="{7CB263EB-43A1-4BF7-BCC4-B7F9B6B11F3C}" destId="{A3949A93-D895-4B37-BC1E-B0B38A8EF36A}" srcOrd="0" destOrd="1" presId="urn:microsoft.com/office/officeart/2005/8/layout/bProcess3"/>
    <dgm:cxn modelId="{B7D36609-34B6-4D96-8C4A-2A5EC0BE621A}" srcId="{FC8ED81C-2E43-45BE-8FF6-ED2A753D9533}" destId="{6A9E6274-E1B3-4F00-B0EC-43728CA24F8B}" srcOrd="4" destOrd="0" parTransId="{CC0007C8-2360-450A-88F5-552C215B0654}" sibTransId="{26730906-0215-49CC-A83A-72896DA941EA}"/>
    <dgm:cxn modelId="{946AA109-507B-45FB-B0D1-25E52A3B8BD5}" type="presOf" srcId="{FFB935F6-58AC-4E1E-86B2-441421093800}" destId="{99BFEC7B-2EDF-4655-BAB3-FE5F9564E630}" srcOrd="0" destOrd="0" presId="urn:microsoft.com/office/officeart/2005/8/layout/bProcess3"/>
    <dgm:cxn modelId="{230E3B0C-59DC-4035-ACE8-6DA552E73C3B}" type="presOf" srcId="{D2B6E75D-F1CE-43D2-95F8-52DCAA403D0A}" destId="{D3C2737A-1E1C-4164-92A3-41A7E9663B1D}" srcOrd="0" destOrd="1" presId="urn:microsoft.com/office/officeart/2005/8/layout/bProcess3"/>
    <dgm:cxn modelId="{980EA40C-ECE2-46AB-AA8A-EAB8AE5F5DE3}" type="presOf" srcId="{F56F7CF5-ADEA-4F29-968B-74EE0D155D93}" destId="{A6E345C6-DFBF-42DB-8D55-90F50F08C2E6}" srcOrd="0" destOrd="3" presId="urn:microsoft.com/office/officeart/2005/8/layout/bProcess3"/>
    <dgm:cxn modelId="{44BA790E-652D-4E11-849E-55E77BA1D974}" type="presOf" srcId="{A47380E6-10D8-43AB-A062-33A3C1FEDB6C}" destId="{9EBD0AFF-4820-4E0E-8613-21F064612C73}" srcOrd="0" destOrd="2" presId="urn:microsoft.com/office/officeart/2005/8/layout/bProcess3"/>
    <dgm:cxn modelId="{D5BEF40E-E05D-4E29-A45C-C3B10CD5FC19}" srcId="{64CC86CD-B7F8-4D83-92BF-B37BD439A553}" destId="{AB45F55D-BA85-4EB8-A353-D9B9B7F1CFDD}" srcOrd="3" destOrd="0" parTransId="{A3427B18-5556-48F9-B262-88931196FD6D}" sibTransId="{00C4897D-C74D-419D-8AD9-5B68DA4395F0}"/>
    <dgm:cxn modelId="{DF44C111-A2A7-473A-8EE7-9A79791B4FC1}" srcId="{64CC86CD-B7F8-4D83-92BF-B37BD439A553}" destId="{0787645D-3C14-45CF-AE43-DB6FDA5C5FCF}" srcOrd="0" destOrd="0" parTransId="{F27D01C6-7CFC-43F9-AD80-B20C92BB5661}" sibTransId="{E2AFF220-237D-4D2A-8859-5E5D5C965696}"/>
    <dgm:cxn modelId="{50A6A513-DD03-4DBA-83C5-2836B78EDA2B}" srcId="{D91F2A5F-094A-4C1B-97CA-3E104198B58E}" destId="{FC8ED81C-2E43-45BE-8FF6-ED2A753D9533}" srcOrd="4" destOrd="0" parTransId="{1A579394-9598-4D37-BAE9-107E91F40C71}" sibTransId="{B0EF8A5D-3726-4129-8437-8CED16799369}"/>
    <dgm:cxn modelId="{1D51EA1B-1ADB-417D-8293-01A413AD1965}" srcId="{DD838366-65E5-466A-A9F7-AFC3399C965F}" destId="{98BA7B7C-6FFA-47BE-910B-7D257A5647E2}" srcOrd="0" destOrd="0" parTransId="{2AE37B20-881B-4A5D-B09D-F98826D32DD7}" sibTransId="{3AA3564C-D1A9-4B3E-9601-FFCBEDEBCF39}"/>
    <dgm:cxn modelId="{93684320-4CB8-44F0-844A-A6BA98F1181A}" type="presOf" srcId="{8BDCB9EC-26F5-4BBE-A56E-D0BEABC420E5}" destId="{4A83879B-F568-4D6B-8F5C-55C90CDA684D}" srcOrd="0" destOrd="0" presId="urn:microsoft.com/office/officeart/2005/8/layout/bProcess3"/>
    <dgm:cxn modelId="{2783C125-1262-4F4A-8C8B-10AE8C0DEBFD}" srcId="{D91F2A5F-094A-4C1B-97CA-3E104198B58E}" destId="{64CC86CD-B7F8-4D83-92BF-B37BD439A553}" srcOrd="1" destOrd="0" parTransId="{7FA2966E-EA9B-4A83-BBDB-8C4AD6349697}" sibTransId="{2D9FDF94-E10B-4D6D-8784-8FBAD6703AB5}"/>
    <dgm:cxn modelId="{B25B1D26-82F6-4513-8450-046C07F01D14}" srcId="{D91F2A5F-094A-4C1B-97CA-3E104198B58E}" destId="{FBD10191-D633-46A0-A013-AA819ACBC4ED}" srcOrd="8" destOrd="0" parTransId="{45B5DF8C-512F-46EB-AEB0-F4DE50ABBB95}" sibTransId="{07BD3704-EBC5-448A-8D8C-6FD4033B0953}"/>
    <dgm:cxn modelId="{98FB2429-0E69-4B68-97B2-615C9EA6FFC3}" type="presOf" srcId="{C5CF1E3A-103C-4BD8-95C0-EDC29722E988}" destId="{ED59E674-6CDF-4A54-872C-A36FAE0428E4}" srcOrd="1" destOrd="0" presId="urn:microsoft.com/office/officeart/2005/8/layout/bProcess3"/>
    <dgm:cxn modelId="{A7223A2E-6817-455E-87B4-94024927FE3E}" type="presOf" srcId="{6A9E6274-E1B3-4F00-B0EC-43728CA24F8B}" destId="{B605C95D-40ED-4BF2-BF83-010591E153D9}" srcOrd="0" destOrd="5" presId="urn:microsoft.com/office/officeart/2005/8/layout/bProcess3"/>
    <dgm:cxn modelId="{0A957A2E-6232-4A5D-BC71-48768F86AF3B}" type="presOf" srcId="{D91F2A5F-094A-4C1B-97CA-3E104198B58E}" destId="{9BFA9576-1EE2-41AC-B1DE-27E60210A2F7}" srcOrd="0" destOrd="0" presId="urn:microsoft.com/office/officeart/2005/8/layout/bProcess3"/>
    <dgm:cxn modelId="{403C5C2F-E019-4CB7-95D5-0432A77B0117}" srcId="{B272E002-49AD-4F51-BC7B-E43ACEA2C0E2}" destId="{C72E641C-EFC1-4F73-9E91-6127A33EDBD3}" srcOrd="0" destOrd="0" parTransId="{DEADCA30-FFE6-4CC9-B3E4-6B8C4DC3EBE0}" sibTransId="{E91097F2-03BE-4707-B0E8-ADA1168C81A4}"/>
    <dgm:cxn modelId="{3DF87B2F-5C74-483B-A6DF-0BD768FAFC7D}" type="presOf" srcId="{8C6BA7C5-2471-45BC-ACE4-179F5D0ECC0E}" destId="{A40383C6-8BC5-4799-A902-83ACEFD0DCAF}" srcOrd="0" destOrd="1" presId="urn:microsoft.com/office/officeart/2005/8/layout/bProcess3"/>
    <dgm:cxn modelId="{05E1F830-40CE-4B02-BC23-58F21D066A10}" type="presOf" srcId="{1B443401-0990-4736-A568-44A02F6BB4E3}" destId="{DD6D5F3F-977F-49DF-BE84-ABE7416CDD2E}" srcOrd="0" destOrd="0" presId="urn:microsoft.com/office/officeart/2005/8/layout/bProcess3"/>
    <dgm:cxn modelId="{8E414633-3DCF-4A00-9F0A-E6EC2D50C4DD}" type="presOf" srcId="{1B443401-0990-4736-A568-44A02F6BB4E3}" destId="{F70A193E-C466-4384-B987-3E2BCFA0EB9D}" srcOrd="1" destOrd="0" presId="urn:microsoft.com/office/officeart/2005/8/layout/bProcess3"/>
    <dgm:cxn modelId="{E1705234-4398-4FA9-BB9A-1C8EBA48761F}" type="presOf" srcId="{9667B359-C831-4955-92E9-2DB365BFED64}" destId="{A3949A93-D895-4B37-BC1E-B0B38A8EF36A}" srcOrd="0" destOrd="0" presId="urn:microsoft.com/office/officeart/2005/8/layout/bProcess3"/>
    <dgm:cxn modelId="{6BF64537-0FA1-4193-A530-95417D1A36B1}" srcId="{DD838366-65E5-466A-A9F7-AFC3399C965F}" destId="{95E5DE05-A65E-48E4-93A1-0A0CED223FCE}" srcOrd="2" destOrd="0" parTransId="{E14C6162-2AD8-46C0-879B-9076376AAAE3}" sibTransId="{AE26F30F-AF5F-47F2-96B9-B0F7AF114C6C}"/>
    <dgm:cxn modelId="{235DEF37-0647-4082-89B4-A8BD8399720A}" srcId="{B272E002-49AD-4F51-BC7B-E43ACEA2C0E2}" destId="{A78148E3-ED98-4BFA-8939-8B56107043BA}" srcOrd="1" destOrd="0" parTransId="{F511CDA7-4A1A-4250-A138-D586E1F2EB8C}" sibTransId="{2B197FAF-D389-4019-8524-DC497FF2D872}"/>
    <dgm:cxn modelId="{7D7AF63A-8DD9-45CA-8158-868BBDFFD376}" srcId="{EB149D84-69BC-4BAE-8AF0-24E137B3EDDA}" destId="{A47380E6-10D8-43AB-A062-33A3C1FEDB6C}" srcOrd="1" destOrd="0" parTransId="{5CD249F6-00A6-4E56-8AEF-EB3100C7CBF9}" sibTransId="{385F0C35-9756-497D-87B3-304CE7B94116}"/>
    <dgm:cxn modelId="{BC799D3E-16BF-49E7-AF53-79C019EFDFB9}" type="presOf" srcId="{4F402E6A-910E-4BEA-BFAB-25CCAA12AECB}" destId="{B715DDA0-7CD3-44D8-A561-65F25721FA35}" srcOrd="1" destOrd="0" presId="urn:microsoft.com/office/officeart/2005/8/layout/bProcess3"/>
    <dgm:cxn modelId="{63AEE93F-EC51-434C-A3D7-D8AB106D0C82}" srcId="{64CC86CD-B7F8-4D83-92BF-B37BD439A553}" destId="{92D530FC-9617-4C43-A409-18D145D547C3}" srcOrd="1" destOrd="0" parTransId="{D7EFCAA8-0FCE-4519-B0BE-09F65655744B}" sibTransId="{AB81FE62-1DC5-4D06-AF71-8D0B467DACE5}"/>
    <dgm:cxn modelId="{02E7E65E-659F-49F6-AC22-A945F07B129E}" type="presOf" srcId="{92D530FC-9617-4C43-A409-18D145D547C3}" destId="{8BAC1517-4900-4CB4-A7A3-809B8996145A}" srcOrd="0" destOrd="2" presId="urn:microsoft.com/office/officeart/2005/8/layout/bProcess3"/>
    <dgm:cxn modelId="{C53FAD64-15F7-4976-8690-E2B0219CB927}" type="presOf" srcId="{FBD10191-D633-46A0-A013-AA819ACBC4ED}" destId="{D3C2737A-1E1C-4164-92A3-41A7E9663B1D}" srcOrd="0" destOrd="0" presId="urn:microsoft.com/office/officeart/2005/8/layout/bProcess3"/>
    <dgm:cxn modelId="{1CD61D47-3254-426B-9886-168D6C20E60A}" srcId="{5F1F9CED-5194-4EE1-AB56-9751D8433156}" destId="{1AE3E2E3-8635-4C09-9CB7-030650B74E1A}" srcOrd="0" destOrd="0" parTransId="{575F0FF2-9B00-4A58-A866-45E033A4CA19}" sibTransId="{5A9BCE20-E42B-4008-9FA3-7145FF32D9D0}"/>
    <dgm:cxn modelId="{62D36748-D767-4295-8CCB-E50B280C4571}" srcId="{8BDCB9EC-26F5-4BBE-A56E-D0BEABC420E5}" destId="{709BABBD-364E-4981-B2D9-3559770C02A4}" srcOrd="1" destOrd="0" parTransId="{225017AF-12DF-4B4C-A8AE-277AEA9312CD}" sibTransId="{BEC3E4B6-FE30-4F02-A829-718A19F867FA}"/>
    <dgm:cxn modelId="{7CC45949-FBBA-43FA-8BDA-70D1BF750FDA}" srcId="{FC8ED81C-2E43-45BE-8FF6-ED2A753D9533}" destId="{37A1007F-58D9-46CF-B503-93E0A5CD446A}" srcOrd="0" destOrd="0" parTransId="{DD0F6D5E-A647-4FD1-AFF7-0500B4A704B3}" sibTransId="{3FED9118-EA8C-4949-8F79-DF5D7DC68966}"/>
    <dgm:cxn modelId="{3477126E-AC1D-41FA-ABCA-0CD0872412E0}" srcId="{D91F2A5F-094A-4C1B-97CA-3E104198B58E}" destId="{460E9A9B-2E5B-4DBE-B39B-BD4192617781}" srcOrd="6" destOrd="0" parTransId="{155337DE-2CAE-477C-82C8-C70273670595}" sibTransId="{4F402E6A-910E-4BEA-BFAB-25CCAA12AECB}"/>
    <dgm:cxn modelId="{02FAAA6E-B490-41B9-AA29-885FE0A0B81A}" srcId="{5F1F9CED-5194-4EE1-AB56-9751D8433156}" destId="{ACBFF7E1-6480-45F0-B331-6502D8988BFF}" srcOrd="1" destOrd="0" parTransId="{C93CD2DA-2B9C-4073-A190-32F1EEA5110C}" sibTransId="{AC0BEEDD-72B6-44D1-9AEC-9AE3C4BBE866}"/>
    <dgm:cxn modelId="{3EA9AB6E-AF13-4473-9233-4A0B7599F81F}" srcId="{EB149D84-69BC-4BAE-8AF0-24E137B3EDDA}" destId="{25844E22-39AC-40FE-8BB5-FF228FD97304}" srcOrd="2" destOrd="0" parTransId="{66BD5118-E662-4BFC-B837-C18B47A9EBAE}" sibTransId="{44957B9A-DAFA-4626-9364-893487D588CC}"/>
    <dgm:cxn modelId="{3808CB6E-A525-42D4-A04A-A76295EF2461}" srcId="{5F1F9CED-5194-4EE1-AB56-9751D8433156}" destId="{F56F7CF5-ADEA-4F29-968B-74EE0D155D93}" srcOrd="2" destOrd="0" parTransId="{B1161B7A-6867-4281-96C0-63D4C0FC2CC7}" sibTransId="{F0ADE0C3-F004-430D-AD3B-1C20B3F46B44}"/>
    <dgm:cxn modelId="{2132F64F-7814-4D73-B3EC-77542178C49E}" srcId="{FBD10191-D633-46A0-A013-AA819ACBC4ED}" destId="{D17EEFE8-6D24-4C67-9C49-781BFE203D95}" srcOrd="2" destOrd="0" parTransId="{0D275007-6A78-4FF6-B241-2D4DAC66B0DD}" sibTransId="{F0DB5F44-C9E1-441E-BCC8-1533D1F6134B}"/>
    <dgm:cxn modelId="{04600870-776A-49F3-8BCE-3259E5E8491B}" type="presOf" srcId="{95E5DE05-A65E-48E4-93A1-0A0CED223FCE}" destId="{70D8B3A3-8BE4-4408-A109-2AED11CB49E5}" srcOrd="0" destOrd="3" presId="urn:microsoft.com/office/officeart/2005/8/layout/bProcess3"/>
    <dgm:cxn modelId="{D23F2A70-B119-43D2-AC42-A8C7E3A043C1}" type="presOf" srcId="{A78148E3-ED98-4BFA-8939-8B56107043BA}" destId="{A40383C6-8BC5-4799-A902-83ACEFD0DCAF}" srcOrd="0" destOrd="4" presId="urn:microsoft.com/office/officeart/2005/8/layout/bProcess3"/>
    <dgm:cxn modelId="{9A8F2C52-0DBC-419F-9C4F-D9876B992CDF}" srcId="{FC8ED81C-2E43-45BE-8FF6-ED2A753D9533}" destId="{14187A5C-D6FB-4DDD-9902-A9EE7176C91F}" srcOrd="1" destOrd="0" parTransId="{CEDE4447-D409-4993-AD39-B43AAF2E2B2F}" sibTransId="{0B18F203-5BE4-4F1A-89E6-30437837593E}"/>
    <dgm:cxn modelId="{36BF6472-A102-4F85-BAF3-6284472880D0}" type="presOf" srcId="{D3C102F3-1AB7-4D45-9E59-03969D6EC23D}" destId="{6344643A-2354-4710-A828-9EC45C6991EB}" srcOrd="1" destOrd="0" presId="urn:microsoft.com/office/officeart/2005/8/layout/bProcess3"/>
    <dgm:cxn modelId="{18536F52-BFE2-453C-8306-ABE8DF6388D5}" srcId="{D91F2A5F-094A-4C1B-97CA-3E104198B58E}" destId="{345D9097-5792-44F5-87B3-C43770A257C1}" srcOrd="3" destOrd="0" parTransId="{438B8611-5624-4532-8E00-47DE29AE6F7F}" sibTransId="{1B443401-0990-4736-A568-44A02F6BB4E3}"/>
    <dgm:cxn modelId="{4BFC3F77-DF2E-49B9-8001-AC6B127E256F}" srcId="{FC8ED81C-2E43-45BE-8FF6-ED2A753D9533}" destId="{B3238557-64F4-4902-94CA-FA9A820D341B}" srcOrd="3" destOrd="0" parTransId="{B0ABD965-902D-4CAD-A8B2-7455C5B49166}" sibTransId="{B4A26392-2171-458E-90C6-31BB9047425B}"/>
    <dgm:cxn modelId="{14576657-FAF4-400B-9765-6B9729D23D4B}" type="presOf" srcId="{B0EF8A5D-3726-4129-8437-8CED16799369}" destId="{8D726712-FF48-4C7D-9E35-167F2F825E1B}" srcOrd="1" destOrd="0" presId="urn:microsoft.com/office/officeart/2005/8/layout/bProcess3"/>
    <dgm:cxn modelId="{A6604777-2557-4CE8-9768-BC8EA0B652FD}" srcId="{FBD10191-D633-46A0-A013-AA819ACBC4ED}" destId="{D2B6E75D-F1CE-43D2-95F8-52DCAA403D0A}" srcOrd="0" destOrd="0" parTransId="{CDBCF873-E19D-46BE-8853-04207B94E2B5}" sibTransId="{67DCA926-3ED8-4627-B93F-FC3922D47523}"/>
    <dgm:cxn modelId="{4E34E557-65DD-45D7-930A-53D9CCD56240}" type="presOf" srcId="{64CC86CD-B7F8-4D83-92BF-B37BD439A553}" destId="{8BAC1517-4900-4CB4-A7A3-809B8996145A}" srcOrd="0" destOrd="0" presId="urn:microsoft.com/office/officeart/2005/8/layout/bProcess3"/>
    <dgm:cxn modelId="{95CBEE58-8555-4CC7-9AFF-0A1DC0C7ECD6}" type="presOf" srcId="{2D9FDF94-E10B-4D6D-8784-8FBAD6703AB5}" destId="{E184CF93-54F1-45D0-9015-CB1F33418CD0}" srcOrd="0" destOrd="0" presId="urn:microsoft.com/office/officeart/2005/8/layout/bProcess3"/>
    <dgm:cxn modelId="{096D887A-4FCA-4B77-B47A-BE81EAF21B10}" type="presOf" srcId="{4F402E6A-910E-4BEA-BFAB-25CCAA12AECB}" destId="{FFA54186-BE73-4D29-9D71-78602AD2827B}" srcOrd="0" destOrd="0" presId="urn:microsoft.com/office/officeart/2005/8/layout/bProcess3"/>
    <dgm:cxn modelId="{CE599F7C-DFD8-4FE1-8A1F-BF8091F64567}" type="presOf" srcId="{ACBFF7E1-6480-45F0-B331-6502D8988BFF}" destId="{A6E345C6-DFBF-42DB-8D55-90F50F08C2E6}" srcOrd="0" destOrd="2" presId="urn:microsoft.com/office/officeart/2005/8/layout/bProcess3"/>
    <dgm:cxn modelId="{E62F7985-4B91-4A31-8B18-599449242B18}" srcId="{FC8ED81C-2E43-45BE-8FF6-ED2A753D9533}" destId="{ACAF1C09-1C89-4918-B48B-175EA680877D}" srcOrd="2" destOrd="0" parTransId="{35412DCB-4D23-49AA-92BB-5957CC2B3466}" sibTransId="{17399C6C-6AFB-4773-9317-E006A729BE13}"/>
    <dgm:cxn modelId="{32796A88-4B62-4F2A-8AB4-EE8321284309}" type="presOf" srcId="{25844E22-39AC-40FE-8BB5-FF228FD97304}" destId="{9EBD0AFF-4820-4E0E-8613-21F064612C73}" srcOrd="0" destOrd="3" presId="urn:microsoft.com/office/officeart/2005/8/layout/bProcess3"/>
    <dgm:cxn modelId="{EA16798C-C51C-4CB4-A7ED-3FD9014FE3E0}" srcId="{DD838366-65E5-466A-A9F7-AFC3399C965F}" destId="{9713668C-917F-489B-8D9B-2F405460B2CA}" srcOrd="1" destOrd="0" parTransId="{B97C82A4-91F8-4371-8F01-B905B0CCC704}" sibTransId="{8C56C86C-2593-4F79-819E-47C5EFD308AF}"/>
    <dgm:cxn modelId="{DC29BD94-348F-4F03-B7BC-30611F6CAB79}" type="presOf" srcId="{98BA7B7C-6FFA-47BE-910B-7D257A5647E2}" destId="{70D8B3A3-8BE4-4408-A109-2AED11CB49E5}" srcOrd="0" destOrd="1" presId="urn:microsoft.com/office/officeart/2005/8/layout/bProcess3"/>
    <dgm:cxn modelId="{DB4D0995-D292-4712-9DF2-EDBF056C691B}" type="presOf" srcId="{B0EF8A5D-3726-4129-8437-8CED16799369}" destId="{4201C014-4DAF-4522-A4BB-C48F9A1A476C}" srcOrd="0" destOrd="0" presId="urn:microsoft.com/office/officeart/2005/8/layout/bProcess3"/>
    <dgm:cxn modelId="{60B12E96-0678-4C5D-8A8A-5B7A1B3D4A16}" type="presOf" srcId="{07BD3704-EBC5-448A-8D8C-6FD4033B0953}" destId="{49BD9B23-B39F-4EE1-9A0D-E38142C32B7E}" srcOrd="1" destOrd="0" presId="urn:microsoft.com/office/officeart/2005/8/layout/bProcess3"/>
    <dgm:cxn modelId="{8A07C397-0D54-493D-BB0C-B228C490C7CD}" type="presOf" srcId="{35E02A77-0B4D-466E-9063-05D57D2F787C}" destId="{9EBD0AFF-4820-4E0E-8613-21F064612C73}" srcOrd="0" destOrd="1" presId="urn:microsoft.com/office/officeart/2005/8/layout/bProcess3"/>
    <dgm:cxn modelId="{ED380398-4A83-42BD-BABD-B0457E6A0E93}" type="presOf" srcId="{DDC74CA0-4D5C-4B20-919F-42744D2E25F7}" destId="{D3C2737A-1E1C-4164-92A3-41A7E9663B1D}" srcOrd="0" destOrd="2" presId="urn:microsoft.com/office/officeart/2005/8/layout/bProcess3"/>
    <dgm:cxn modelId="{418D0D98-FC0E-4FF9-BCED-F70B21BA0E02}" srcId="{460E9A9B-2E5B-4DBE-B39B-BD4192617781}" destId="{B272E002-49AD-4F51-BC7B-E43ACEA2C0E2}" srcOrd="1" destOrd="0" parTransId="{1E4E3888-D6AB-49C2-B4C7-1B020A347B3B}" sibTransId="{A21DF726-E1D7-4DE5-AAC0-D8815375BFA4}"/>
    <dgm:cxn modelId="{5F569D9A-7A71-45F6-A854-CA5D6CB96AD1}" type="presOf" srcId="{D3C102F3-1AB7-4D45-9E59-03969D6EC23D}" destId="{EA3865C7-A8AE-446F-BB99-CD52347516DF}" srcOrd="0" destOrd="0" presId="urn:microsoft.com/office/officeart/2005/8/layout/bProcess3"/>
    <dgm:cxn modelId="{47E1579B-88E7-40C3-A431-898B69A11DDA}" type="presOf" srcId="{C5CF1E3A-103C-4BD8-95C0-EDC29722E988}" destId="{349E1D87-94C5-4623-BC97-697D9CBEF9A8}" srcOrd="0" destOrd="0" presId="urn:microsoft.com/office/officeart/2005/8/layout/bProcess3"/>
    <dgm:cxn modelId="{76154BA3-7205-4D40-97A5-35B31CB39FC4}" srcId="{D91F2A5F-094A-4C1B-97CA-3E104198B58E}" destId="{DD838366-65E5-466A-A9F7-AFC3399C965F}" srcOrd="9" destOrd="0" parTransId="{2ABDEA32-C7F5-4939-8E43-75A2D77F9297}" sibTransId="{926F0052-09B8-4DAC-B0CE-B95085872F34}"/>
    <dgm:cxn modelId="{2366C1AE-C4E1-4406-B593-1AE69FF9FB72}" type="presOf" srcId="{D17EEFE8-6D24-4C67-9C49-781BFE203D95}" destId="{D3C2737A-1E1C-4164-92A3-41A7E9663B1D}" srcOrd="0" destOrd="3" presId="urn:microsoft.com/office/officeart/2005/8/layout/bProcess3"/>
    <dgm:cxn modelId="{0F3EC1B2-24FC-47B2-921D-AD023025DF24}" srcId="{EB149D84-69BC-4BAE-8AF0-24E137B3EDDA}" destId="{35E02A77-0B4D-466E-9063-05D57D2F787C}" srcOrd="0" destOrd="0" parTransId="{23AA1F94-89B6-4854-83A0-9E30E3035AA2}" sibTransId="{510B2D8B-6DAA-4E5F-B28F-0A43BED30BDB}"/>
    <dgm:cxn modelId="{82867FB5-BD50-4F5E-860D-68EA50BC4C17}" type="presOf" srcId="{AB45F55D-BA85-4EB8-A353-D9B9B7F1CFDD}" destId="{8BAC1517-4900-4CB4-A7A3-809B8996145A}" srcOrd="0" destOrd="4" presId="urn:microsoft.com/office/officeart/2005/8/layout/bProcess3"/>
    <dgm:cxn modelId="{8D14ADB7-872A-4961-96CF-13EED0B266A4}" srcId="{9667B359-C831-4955-92E9-2DB365BFED64}" destId="{158619B9-F898-438B-804B-23A0575FEB12}" srcOrd="1" destOrd="0" parTransId="{E65F1FB0-AC32-499D-A957-B95653E8B191}" sibTransId="{25AB6B7F-DC5D-466F-89A9-0B35B03DA764}"/>
    <dgm:cxn modelId="{4BB9FFB7-E5D3-4DC8-B4DE-BFC6F320E264}" type="presOf" srcId="{158619B9-F898-438B-804B-23A0575FEB12}" destId="{A3949A93-D895-4B37-BC1E-B0B38A8EF36A}" srcOrd="0" destOrd="2" presId="urn:microsoft.com/office/officeart/2005/8/layout/bProcess3"/>
    <dgm:cxn modelId="{571D4CB8-147B-4A07-B3DE-609C2630136B}" type="presOf" srcId="{9713668C-917F-489B-8D9B-2F405460B2CA}" destId="{70D8B3A3-8BE4-4408-A109-2AED11CB49E5}" srcOrd="0" destOrd="2" presId="urn:microsoft.com/office/officeart/2005/8/layout/bProcess3"/>
    <dgm:cxn modelId="{CD0D29BA-9125-460C-BE19-7BB1C3C0E448}" type="presOf" srcId="{C72E641C-EFC1-4F73-9E91-6127A33EDBD3}" destId="{A40383C6-8BC5-4799-A902-83ACEFD0DCAF}" srcOrd="0" destOrd="3" presId="urn:microsoft.com/office/officeart/2005/8/layout/bProcess3"/>
    <dgm:cxn modelId="{D7241CBD-1F66-40FF-87DD-73A9D8AFF81E}" type="presOf" srcId="{0FE8F12A-730A-4E77-BF96-2592EFC278C9}" destId="{4A83879B-F568-4D6B-8F5C-55C90CDA684D}" srcOrd="0" destOrd="1" presId="urn:microsoft.com/office/officeart/2005/8/layout/bProcess3"/>
    <dgm:cxn modelId="{5977BBC0-DC11-473E-B415-EE1C509D5CDD}" type="presOf" srcId="{B3238557-64F4-4902-94CA-FA9A820D341B}" destId="{B605C95D-40ED-4BF2-BF83-010591E153D9}" srcOrd="0" destOrd="4" presId="urn:microsoft.com/office/officeart/2005/8/layout/bProcess3"/>
    <dgm:cxn modelId="{4B909BC1-9F3F-4AB5-A2C2-17ECC1814010}" srcId="{9667B359-C831-4955-92E9-2DB365BFED64}" destId="{7CB263EB-43A1-4BF7-BCC4-B7F9B6B11F3C}" srcOrd="0" destOrd="0" parTransId="{048C47D6-FA46-4CE7-86DF-1E6A2D72331C}" sibTransId="{969FC84C-5AB1-41D9-B4C8-B132ED4DD3CD}"/>
    <dgm:cxn modelId="{B609D8C1-8791-4434-8F0F-E7DC24CD0502}" type="presOf" srcId="{E6AFC17D-F5B7-4C9C-B1F4-F42C37A3379A}" destId="{D148B623-6B1E-4BBA-8F0F-9AEDE072934B}" srcOrd="0" destOrd="1" presId="urn:microsoft.com/office/officeart/2005/8/layout/bProcess3"/>
    <dgm:cxn modelId="{977835C4-0251-48B1-A71A-C2668F802957}" type="presOf" srcId="{DD215C30-BB92-499D-A52D-F966C595C2EB}" destId="{7350EAF6-8ACF-40AC-875C-02B40FF1D102}" srcOrd="0" destOrd="0" presId="urn:microsoft.com/office/officeart/2005/8/layout/bProcess3"/>
    <dgm:cxn modelId="{E2CC3DC5-ED93-48B1-B3D6-E3E52AF01D54}" type="presOf" srcId="{DD838366-65E5-466A-A9F7-AFC3399C965F}" destId="{70D8B3A3-8BE4-4408-A109-2AED11CB49E5}" srcOrd="0" destOrd="0" presId="urn:microsoft.com/office/officeart/2005/8/layout/bProcess3"/>
    <dgm:cxn modelId="{AAF902C7-BE74-4E7B-B689-90571685E0FF}" type="presOf" srcId="{ACAF1C09-1C89-4918-B48B-175EA680877D}" destId="{B605C95D-40ED-4BF2-BF83-010591E153D9}" srcOrd="0" destOrd="3" presId="urn:microsoft.com/office/officeart/2005/8/layout/bProcess3"/>
    <dgm:cxn modelId="{85B0FCC7-FD35-41FF-B411-51665B68CDFE}" type="presOf" srcId="{14187A5C-D6FB-4DDD-9902-A9EE7176C91F}" destId="{B605C95D-40ED-4BF2-BF83-010591E153D9}" srcOrd="0" destOrd="2" presId="urn:microsoft.com/office/officeart/2005/8/layout/bProcess3"/>
    <dgm:cxn modelId="{D7E16EC8-8CFD-4168-AEA4-180E629B8C4B}" type="presOf" srcId="{DD215C30-BB92-499D-A52D-F966C595C2EB}" destId="{19B00ADD-6641-4177-8C98-5B817C7139F8}" srcOrd="1" destOrd="0" presId="urn:microsoft.com/office/officeart/2005/8/layout/bProcess3"/>
    <dgm:cxn modelId="{E3B0A6CD-4E9A-41DD-B689-3830B6A19091}" type="presOf" srcId="{1AE3E2E3-8635-4C09-9CB7-030650B74E1A}" destId="{A6E345C6-DFBF-42DB-8D55-90F50F08C2E6}" srcOrd="0" destOrd="1" presId="urn:microsoft.com/office/officeart/2005/8/layout/bProcess3"/>
    <dgm:cxn modelId="{92B51ECE-9FA9-4D53-8F21-74DB7F375511}" type="presOf" srcId="{0787645D-3C14-45CF-AE43-DB6FDA5C5FCF}" destId="{8BAC1517-4900-4CB4-A7A3-809B8996145A}" srcOrd="0" destOrd="1" presId="urn:microsoft.com/office/officeart/2005/8/layout/bProcess3"/>
    <dgm:cxn modelId="{73DFA4CE-21B1-4881-AB48-966A12F185F5}" srcId="{FBD10191-D633-46A0-A013-AA819ACBC4ED}" destId="{DDC74CA0-4D5C-4B20-919F-42744D2E25F7}" srcOrd="1" destOrd="0" parTransId="{5BBE84A6-4AF7-499B-929E-625947C58ED6}" sibTransId="{8786C11B-440E-4908-A825-F8621093E0C0}"/>
    <dgm:cxn modelId="{3F0D26CF-0A45-4777-BD4E-CAB40BB152B4}" srcId="{64CC86CD-B7F8-4D83-92BF-B37BD439A553}" destId="{01826095-FF41-4172-B7F7-58E7132BF639}" srcOrd="2" destOrd="0" parTransId="{A2BAC5D0-A40E-44A8-AE3A-F4DE68F9E0AD}" sibTransId="{3A1ED11B-A8EF-4AB7-B3FF-4575BBCFA38C}"/>
    <dgm:cxn modelId="{D06314D0-7B6B-407C-941B-20BA6D642126}" type="presOf" srcId="{FC8ED81C-2E43-45BE-8FF6-ED2A753D9533}" destId="{B605C95D-40ED-4BF2-BF83-010591E153D9}" srcOrd="0" destOrd="0" presId="urn:microsoft.com/office/officeart/2005/8/layout/bProcess3"/>
    <dgm:cxn modelId="{CDCB3ED1-A0DD-42DA-A4EC-68E20A5A23F1}" type="presOf" srcId="{5F1F9CED-5194-4EE1-AB56-9751D8433156}" destId="{A6E345C6-DFBF-42DB-8D55-90F50F08C2E6}" srcOrd="0" destOrd="0" presId="urn:microsoft.com/office/officeart/2005/8/layout/bProcess3"/>
    <dgm:cxn modelId="{69C3FAD1-C8BF-4FBF-9EAA-7D37B66B42C1}" srcId="{D91F2A5F-094A-4C1B-97CA-3E104198B58E}" destId="{EB149D84-69BC-4BAE-8AF0-24E137B3EDDA}" srcOrd="0" destOrd="0" parTransId="{E99E63E8-014F-45ED-B7E2-A2A3CE4B86C7}" sibTransId="{FFB935F6-58AC-4E1E-86B2-441421093800}"/>
    <dgm:cxn modelId="{49FBEAD4-D806-4A17-AD7D-B444F5B2BE58}" type="presOf" srcId="{345D9097-5792-44F5-87B3-C43770A257C1}" destId="{D148B623-6B1E-4BBA-8F0F-9AEDE072934B}" srcOrd="0" destOrd="0" presId="urn:microsoft.com/office/officeart/2005/8/layout/bProcess3"/>
    <dgm:cxn modelId="{28AE67D7-509C-4735-A5F2-8D1EED39A8AE}" srcId="{8BDCB9EC-26F5-4BBE-A56E-D0BEABC420E5}" destId="{0FE8F12A-730A-4E77-BF96-2592EFC278C9}" srcOrd="0" destOrd="0" parTransId="{253B8042-F6F1-43CE-BDFF-31DD2E01727B}" sibTransId="{61F87EAA-10FE-4359-811C-AF07B2B86C0A}"/>
    <dgm:cxn modelId="{228114DC-5C76-4EFF-85EF-EEF3FFDCA827}" type="presOf" srcId="{EB149D84-69BC-4BAE-8AF0-24E137B3EDDA}" destId="{9EBD0AFF-4820-4E0E-8613-21F064612C73}" srcOrd="0" destOrd="0" presId="urn:microsoft.com/office/officeart/2005/8/layout/bProcess3"/>
    <dgm:cxn modelId="{B1ECBFDD-E355-4E71-92A0-652C01AA14E3}" type="presOf" srcId="{9EA66A8E-0063-42C0-BFFF-D099D9BF3ED6}" destId="{A40383C6-8BC5-4799-A902-83ACEFD0DCAF}" srcOrd="0" destOrd="5" presId="urn:microsoft.com/office/officeart/2005/8/layout/bProcess3"/>
    <dgm:cxn modelId="{55EA45DE-687F-4316-94B3-4D7E9ACA050D}" srcId="{D91F2A5F-094A-4C1B-97CA-3E104198B58E}" destId="{8BDCB9EC-26F5-4BBE-A56E-D0BEABC420E5}" srcOrd="2" destOrd="0" parTransId="{C266D1AB-3BBF-4B28-B39E-248E1831E046}" sibTransId="{C5CF1E3A-103C-4BD8-95C0-EDC29722E988}"/>
    <dgm:cxn modelId="{00D5E7DF-8488-4410-B2DB-6EA844DABB31}" srcId="{D91F2A5F-094A-4C1B-97CA-3E104198B58E}" destId="{5F1F9CED-5194-4EE1-AB56-9751D8433156}" srcOrd="5" destOrd="0" parTransId="{46026983-CE05-4435-880F-5C2C5ED76574}" sibTransId="{D3C102F3-1AB7-4D45-9E59-03969D6EC23D}"/>
    <dgm:cxn modelId="{A8BB57E3-441D-433B-8C7F-B59CD5C841F6}" type="presOf" srcId="{01826095-FF41-4172-B7F7-58E7132BF639}" destId="{8BAC1517-4900-4CB4-A7A3-809B8996145A}" srcOrd="0" destOrd="3" presId="urn:microsoft.com/office/officeart/2005/8/layout/bProcess3"/>
    <dgm:cxn modelId="{006297E3-C94B-42EB-B012-573ED7007B9F}" srcId="{B272E002-49AD-4F51-BC7B-E43ACEA2C0E2}" destId="{9EA66A8E-0063-42C0-BFFF-D099D9BF3ED6}" srcOrd="2" destOrd="0" parTransId="{8F654CB8-654D-4DC1-A84C-4FF85207A9E8}" sibTransId="{FB60ADD2-A853-41CA-A4A4-C8155D35AE8B}"/>
    <dgm:cxn modelId="{9EB1CCE3-D281-4073-B208-16CCC8761BD5}" type="presOf" srcId="{709BABBD-364E-4981-B2D9-3559770C02A4}" destId="{4A83879B-F568-4D6B-8F5C-55C90CDA684D}" srcOrd="0" destOrd="2" presId="urn:microsoft.com/office/officeart/2005/8/layout/bProcess3"/>
    <dgm:cxn modelId="{D0C2DAE4-3A92-4F9C-B72A-809DC706AA99}" type="presOf" srcId="{37A1007F-58D9-46CF-B503-93E0A5CD446A}" destId="{B605C95D-40ED-4BF2-BF83-010591E153D9}" srcOrd="0" destOrd="1" presId="urn:microsoft.com/office/officeart/2005/8/layout/bProcess3"/>
    <dgm:cxn modelId="{E5B26CE8-3A3C-40F0-85F3-F26772403CCD}" srcId="{D91F2A5F-094A-4C1B-97CA-3E104198B58E}" destId="{9667B359-C831-4955-92E9-2DB365BFED64}" srcOrd="7" destOrd="0" parTransId="{9B6C603E-EB55-4BBD-B5C2-93E54C369C01}" sibTransId="{DD215C30-BB92-499D-A52D-F966C595C2EB}"/>
    <dgm:cxn modelId="{85389EED-8FFA-43FC-BEAF-D439C9B984AE}" type="presOf" srcId="{460E9A9B-2E5B-4DBE-B39B-BD4192617781}" destId="{A40383C6-8BC5-4799-A902-83ACEFD0DCAF}" srcOrd="0" destOrd="0" presId="urn:microsoft.com/office/officeart/2005/8/layout/bProcess3"/>
    <dgm:cxn modelId="{B899A6F2-D6D2-4645-A70B-4DB76C0C2483}" srcId="{345D9097-5792-44F5-87B3-C43770A257C1}" destId="{E6AFC17D-F5B7-4C9C-B1F4-F42C37A3379A}" srcOrd="0" destOrd="0" parTransId="{1493683F-59EA-4243-9D47-1405A6358734}" sibTransId="{BDD4E925-2456-4064-B956-463F78873D8E}"/>
    <dgm:cxn modelId="{5DDAB7F2-3E6B-4AB6-BCFF-9C36281C7EF2}" type="presOf" srcId="{B272E002-49AD-4F51-BC7B-E43ACEA2C0E2}" destId="{A40383C6-8BC5-4799-A902-83ACEFD0DCAF}" srcOrd="0" destOrd="2" presId="urn:microsoft.com/office/officeart/2005/8/layout/bProcess3"/>
    <dgm:cxn modelId="{79EBB5FD-D702-4581-B009-55EB6CD671C9}" srcId="{460E9A9B-2E5B-4DBE-B39B-BD4192617781}" destId="{8C6BA7C5-2471-45BC-ACE4-179F5D0ECC0E}" srcOrd="0" destOrd="0" parTransId="{B9FA0F1C-08F9-42E5-8B6A-4DD2EDAAD098}" sibTransId="{31EF84FF-4241-4645-87C5-57C47E1EE8BC}"/>
    <dgm:cxn modelId="{81DBE427-C1CE-4A8D-89BA-D46AF8C5326C}" type="presParOf" srcId="{9BFA9576-1EE2-41AC-B1DE-27E60210A2F7}" destId="{9EBD0AFF-4820-4E0E-8613-21F064612C73}" srcOrd="0" destOrd="0" presId="urn:microsoft.com/office/officeart/2005/8/layout/bProcess3"/>
    <dgm:cxn modelId="{0389C4E2-BA22-403C-B1C7-810F9573BDE3}" type="presParOf" srcId="{9BFA9576-1EE2-41AC-B1DE-27E60210A2F7}" destId="{99BFEC7B-2EDF-4655-BAB3-FE5F9564E630}" srcOrd="1" destOrd="0" presId="urn:microsoft.com/office/officeart/2005/8/layout/bProcess3"/>
    <dgm:cxn modelId="{B8D14899-4814-4C56-AE5B-A4B8DEF03F46}" type="presParOf" srcId="{99BFEC7B-2EDF-4655-BAB3-FE5F9564E630}" destId="{378DF1F2-397A-4ADE-8DAD-39D8DECE8914}" srcOrd="0" destOrd="0" presId="urn:microsoft.com/office/officeart/2005/8/layout/bProcess3"/>
    <dgm:cxn modelId="{30BF6CE1-511E-425D-955B-E12F346BEDA0}" type="presParOf" srcId="{9BFA9576-1EE2-41AC-B1DE-27E60210A2F7}" destId="{8BAC1517-4900-4CB4-A7A3-809B8996145A}" srcOrd="2" destOrd="0" presId="urn:microsoft.com/office/officeart/2005/8/layout/bProcess3"/>
    <dgm:cxn modelId="{6471B737-6B9B-45BE-9D6B-2F99FF4AA0EA}" type="presParOf" srcId="{9BFA9576-1EE2-41AC-B1DE-27E60210A2F7}" destId="{E184CF93-54F1-45D0-9015-CB1F33418CD0}" srcOrd="3" destOrd="0" presId="urn:microsoft.com/office/officeart/2005/8/layout/bProcess3"/>
    <dgm:cxn modelId="{D5315ADB-850C-4634-ABD1-46344E7659C1}" type="presParOf" srcId="{E184CF93-54F1-45D0-9015-CB1F33418CD0}" destId="{55C00FD1-C9EF-4C1B-AE4F-F06AEAD2D544}" srcOrd="0" destOrd="0" presId="urn:microsoft.com/office/officeart/2005/8/layout/bProcess3"/>
    <dgm:cxn modelId="{9A3E35B8-99C5-4EF5-B7F5-400E68A47465}" type="presParOf" srcId="{9BFA9576-1EE2-41AC-B1DE-27E60210A2F7}" destId="{4A83879B-F568-4D6B-8F5C-55C90CDA684D}" srcOrd="4" destOrd="0" presId="urn:microsoft.com/office/officeart/2005/8/layout/bProcess3"/>
    <dgm:cxn modelId="{908FAE5E-C182-4D51-988E-A42DF96ED932}" type="presParOf" srcId="{9BFA9576-1EE2-41AC-B1DE-27E60210A2F7}" destId="{349E1D87-94C5-4623-BC97-697D9CBEF9A8}" srcOrd="5" destOrd="0" presId="urn:microsoft.com/office/officeart/2005/8/layout/bProcess3"/>
    <dgm:cxn modelId="{4E29C02D-A0F3-4EBE-9465-5CFEFECCDC1E}" type="presParOf" srcId="{349E1D87-94C5-4623-BC97-697D9CBEF9A8}" destId="{ED59E674-6CDF-4A54-872C-A36FAE0428E4}" srcOrd="0" destOrd="0" presId="urn:microsoft.com/office/officeart/2005/8/layout/bProcess3"/>
    <dgm:cxn modelId="{7CFF66BA-B1CB-4CAB-91A1-7194EA6FEF36}" type="presParOf" srcId="{9BFA9576-1EE2-41AC-B1DE-27E60210A2F7}" destId="{D148B623-6B1E-4BBA-8F0F-9AEDE072934B}" srcOrd="6" destOrd="0" presId="urn:microsoft.com/office/officeart/2005/8/layout/bProcess3"/>
    <dgm:cxn modelId="{8A0CB3D8-E6BB-4FEA-98BE-70EE2E3C240A}" type="presParOf" srcId="{9BFA9576-1EE2-41AC-B1DE-27E60210A2F7}" destId="{DD6D5F3F-977F-49DF-BE84-ABE7416CDD2E}" srcOrd="7" destOrd="0" presId="urn:microsoft.com/office/officeart/2005/8/layout/bProcess3"/>
    <dgm:cxn modelId="{8E118A65-C42A-4301-AC8F-7470F2CDF42F}" type="presParOf" srcId="{DD6D5F3F-977F-49DF-BE84-ABE7416CDD2E}" destId="{F70A193E-C466-4384-B987-3E2BCFA0EB9D}" srcOrd="0" destOrd="0" presId="urn:microsoft.com/office/officeart/2005/8/layout/bProcess3"/>
    <dgm:cxn modelId="{86E7FDDA-43CA-4A1C-AE03-FA3FCA7B2D28}" type="presParOf" srcId="{9BFA9576-1EE2-41AC-B1DE-27E60210A2F7}" destId="{B605C95D-40ED-4BF2-BF83-010591E153D9}" srcOrd="8" destOrd="0" presId="urn:microsoft.com/office/officeart/2005/8/layout/bProcess3"/>
    <dgm:cxn modelId="{8C68A6D9-EF43-4CAD-8BCB-0E0406585CED}" type="presParOf" srcId="{9BFA9576-1EE2-41AC-B1DE-27E60210A2F7}" destId="{4201C014-4DAF-4522-A4BB-C48F9A1A476C}" srcOrd="9" destOrd="0" presId="urn:microsoft.com/office/officeart/2005/8/layout/bProcess3"/>
    <dgm:cxn modelId="{3F77D291-A426-4271-9C94-E12E3AB274F2}" type="presParOf" srcId="{4201C014-4DAF-4522-A4BB-C48F9A1A476C}" destId="{8D726712-FF48-4C7D-9E35-167F2F825E1B}" srcOrd="0" destOrd="0" presId="urn:microsoft.com/office/officeart/2005/8/layout/bProcess3"/>
    <dgm:cxn modelId="{989EBE18-A3E2-4927-9321-0B4955027C5B}" type="presParOf" srcId="{9BFA9576-1EE2-41AC-B1DE-27E60210A2F7}" destId="{A6E345C6-DFBF-42DB-8D55-90F50F08C2E6}" srcOrd="10" destOrd="0" presId="urn:microsoft.com/office/officeart/2005/8/layout/bProcess3"/>
    <dgm:cxn modelId="{E96A59A8-785E-4776-A749-BA35C871245C}" type="presParOf" srcId="{9BFA9576-1EE2-41AC-B1DE-27E60210A2F7}" destId="{EA3865C7-A8AE-446F-BB99-CD52347516DF}" srcOrd="11" destOrd="0" presId="urn:microsoft.com/office/officeart/2005/8/layout/bProcess3"/>
    <dgm:cxn modelId="{05111800-BACC-4606-88B4-F1277F07259C}" type="presParOf" srcId="{EA3865C7-A8AE-446F-BB99-CD52347516DF}" destId="{6344643A-2354-4710-A828-9EC45C6991EB}" srcOrd="0" destOrd="0" presId="urn:microsoft.com/office/officeart/2005/8/layout/bProcess3"/>
    <dgm:cxn modelId="{AB6CF5B5-78B1-423F-980D-B3B7C136C0E6}" type="presParOf" srcId="{9BFA9576-1EE2-41AC-B1DE-27E60210A2F7}" destId="{A40383C6-8BC5-4799-A902-83ACEFD0DCAF}" srcOrd="12" destOrd="0" presId="urn:microsoft.com/office/officeart/2005/8/layout/bProcess3"/>
    <dgm:cxn modelId="{866AA861-3675-459C-A1D8-5330FEE41A5E}" type="presParOf" srcId="{9BFA9576-1EE2-41AC-B1DE-27E60210A2F7}" destId="{FFA54186-BE73-4D29-9D71-78602AD2827B}" srcOrd="13" destOrd="0" presId="urn:microsoft.com/office/officeart/2005/8/layout/bProcess3"/>
    <dgm:cxn modelId="{FD4BE40A-356D-4D31-BD11-ECE78D1FB345}" type="presParOf" srcId="{FFA54186-BE73-4D29-9D71-78602AD2827B}" destId="{B715DDA0-7CD3-44D8-A561-65F25721FA35}" srcOrd="0" destOrd="0" presId="urn:microsoft.com/office/officeart/2005/8/layout/bProcess3"/>
    <dgm:cxn modelId="{6C59301B-2914-41AE-816D-397AC14216F7}" type="presParOf" srcId="{9BFA9576-1EE2-41AC-B1DE-27E60210A2F7}" destId="{A3949A93-D895-4B37-BC1E-B0B38A8EF36A}" srcOrd="14" destOrd="0" presId="urn:microsoft.com/office/officeart/2005/8/layout/bProcess3"/>
    <dgm:cxn modelId="{0DAC8DC2-D3EA-49B9-BC3B-4155078A338A}" type="presParOf" srcId="{9BFA9576-1EE2-41AC-B1DE-27E60210A2F7}" destId="{7350EAF6-8ACF-40AC-875C-02B40FF1D102}" srcOrd="15" destOrd="0" presId="urn:microsoft.com/office/officeart/2005/8/layout/bProcess3"/>
    <dgm:cxn modelId="{D49A2730-44C7-4331-BF47-99248436756D}" type="presParOf" srcId="{7350EAF6-8ACF-40AC-875C-02B40FF1D102}" destId="{19B00ADD-6641-4177-8C98-5B817C7139F8}" srcOrd="0" destOrd="0" presId="urn:microsoft.com/office/officeart/2005/8/layout/bProcess3"/>
    <dgm:cxn modelId="{F4BA5224-BBF0-4D4F-9CBC-3554E2B377E6}" type="presParOf" srcId="{9BFA9576-1EE2-41AC-B1DE-27E60210A2F7}" destId="{D3C2737A-1E1C-4164-92A3-41A7E9663B1D}" srcOrd="16" destOrd="0" presId="urn:microsoft.com/office/officeart/2005/8/layout/bProcess3"/>
    <dgm:cxn modelId="{D8C56759-8A95-410E-89AE-8CDF76B02D4C}" type="presParOf" srcId="{9BFA9576-1EE2-41AC-B1DE-27E60210A2F7}" destId="{F92B58FB-6CD6-4756-BDBF-E99D23196197}" srcOrd="17" destOrd="0" presId="urn:microsoft.com/office/officeart/2005/8/layout/bProcess3"/>
    <dgm:cxn modelId="{AF3C32E3-C243-451D-A7B9-5300A72FA576}" type="presParOf" srcId="{F92B58FB-6CD6-4756-BDBF-E99D23196197}" destId="{49BD9B23-B39F-4EE1-9A0D-E38142C32B7E}" srcOrd="0" destOrd="0" presId="urn:microsoft.com/office/officeart/2005/8/layout/bProcess3"/>
    <dgm:cxn modelId="{FE400D7B-8A55-4BF5-A530-A54B90EC4D7C}" type="presParOf" srcId="{9BFA9576-1EE2-41AC-B1DE-27E60210A2F7}" destId="{70D8B3A3-8BE4-4408-A109-2AED11CB49E5}" srcOrd="1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BFEC7B-2EDF-4655-BAB3-FE5F9564E630}">
      <dsp:nvSpPr>
        <dsp:cNvPr id="0" name=""/>
        <dsp:cNvSpPr/>
      </dsp:nvSpPr>
      <dsp:spPr>
        <a:xfrm>
          <a:off x="1985674" y="1289383"/>
          <a:ext cx="424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7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86679" y="1332826"/>
        <a:ext cx="22768" cy="4553"/>
      </dsp:txXfrm>
    </dsp:sp>
    <dsp:sp modelId="{9EBD0AFF-4820-4E0E-8613-21F064612C73}">
      <dsp:nvSpPr>
        <dsp:cNvPr id="0" name=""/>
        <dsp:cNvSpPr/>
      </dsp:nvSpPr>
      <dsp:spPr>
        <a:xfrm>
          <a:off x="7564" y="741130"/>
          <a:ext cx="1979909" cy="1187945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 dirty="0">
              <a:latin typeface="Arial Narrow" panose="020B0606020202030204" pitchFamily="34" charset="0"/>
            </a:rPr>
            <a:t>Check Eligibility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Use </a:t>
          </a:r>
          <a:r>
            <a:rPr lang="en-US" sz="1000" b="1" kern="1200" baseline="0" dirty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the Application Translator</a:t>
          </a:r>
          <a:endParaRPr lang="en-US" sz="1000" b="1" kern="1200" baseline="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See if you have the experience for PMP or go with CAPM (only need High school diploma)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baseline="0" dirty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Review AFVEC / AFCOOL Portal</a:t>
          </a:r>
          <a:endParaRPr lang="en-US" sz="1000" b="1" kern="1200" baseline="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7564" y="741130"/>
        <a:ext cx="1979909" cy="1187945"/>
      </dsp:txXfrm>
    </dsp:sp>
    <dsp:sp modelId="{E184CF93-54F1-45D0-9015-CB1F33418CD0}">
      <dsp:nvSpPr>
        <dsp:cNvPr id="0" name=""/>
        <dsp:cNvSpPr/>
      </dsp:nvSpPr>
      <dsp:spPr>
        <a:xfrm>
          <a:off x="4420963" y="1289383"/>
          <a:ext cx="424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7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21968" y="1332826"/>
        <a:ext cx="22768" cy="4553"/>
      </dsp:txXfrm>
    </dsp:sp>
    <dsp:sp modelId="{8BAC1517-4900-4CB4-A7A3-809B8996145A}">
      <dsp:nvSpPr>
        <dsp:cNvPr id="0" name=""/>
        <dsp:cNvSpPr/>
      </dsp:nvSpPr>
      <dsp:spPr>
        <a:xfrm>
          <a:off x="2442853" y="741130"/>
          <a:ext cx="1979909" cy="1187945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 dirty="0">
              <a:latin typeface="Arial Narrow" panose="020B0606020202030204" pitchFamily="34" charset="0"/>
            </a:rPr>
            <a:t>Get Your Invoice 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Go to our </a:t>
          </a:r>
          <a:r>
            <a:rPr lang="en-US" sz="1000" b="1" kern="1200" baseline="0" dirty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Course Calendar</a:t>
          </a:r>
          <a:endParaRPr lang="en-US" sz="1000" b="1" kern="1200" baseline="0" dirty="0">
            <a:solidFill>
              <a:schemeClr val="bg1"/>
            </a:solidFill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Pick an event (or host)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“Click Here to Request Invoice”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Custom event? </a:t>
          </a:r>
          <a:r>
            <a:rPr lang="en-US" sz="1000" b="1" kern="1200" baseline="0" dirty="0">
              <a:solidFill>
                <a:schemeClr val="bg1"/>
              </a:solidFill>
              <a:latin typeface="Arial Narrow" panose="020B0606020202030204" pitchFamily="34" charset="0"/>
              <a:hlinkClick xmlns:r="http://schemas.openxmlformats.org/officeDocument/2006/relationships"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Click Here</a:t>
          </a:r>
          <a:endParaRPr lang="en-US" sz="1000" b="1" kern="1200" baseline="0" dirty="0">
            <a:solidFill>
              <a:schemeClr val="bg1"/>
            </a:solidFill>
            <a:latin typeface="Arial Narrow" panose="020B0606020202030204" pitchFamily="34" charset="0"/>
          </a:endParaRPr>
        </a:p>
      </dsp:txBody>
      <dsp:txXfrm>
        <a:off x="2442853" y="741130"/>
        <a:ext cx="1979909" cy="1187945"/>
      </dsp:txXfrm>
    </dsp:sp>
    <dsp:sp modelId="{349E1D87-94C5-4623-BC97-697D9CBEF9A8}">
      <dsp:nvSpPr>
        <dsp:cNvPr id="0" name=""/>
        <dsp:cNvSpPr/>
      </dsp:nvSpPr>
      <dsp:spPr>
        <a:xfrm>
          <a:off x="6856252" y="1289383"/>
          <a:ext cx="424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7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57257" y="1332826"/>
        <a:ext cx="22768" cy="4553"/>
      </dsp:txXfrm>
    </dsp:sp>
    <dsp:sp modelId="{4A83879B-F568-4D6B-8F5C-55C90CDA684D}">
      <dsp:nvSpPr>
        <dsp:cNvPr id="0" name=""/>
        <dsp:cNvSpPr/>
      </dsp:nvSpPr>
      <dsp:spPr>
        <a:xfrm>
          <a:off x="4878142" y="741130"/>
          <a:ext cx="1979909" cy="1187945"/>
        </a:xfrm>
        <a:prstGeom prst="rect">
          <a:avLst/>
        </a:prstGeom>
        <a:solidFill>
          <a:srgbClr val="0070C0"/>
        </a:solidFill>
        <a:ln w="1905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 dirty="0">
              <a:latin typeface="Arial Narrow" panose="020B0606020202030204" pitchFamily="34" charset="0"/>
            </a:rPr>
            <a:t>Create Education Goal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Contact Local Education Office as needed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Upload Supporting Documentation (Invoice)</a:t>
          </a:r>
        </a:p>
      </dsp:txBody>
      <dsp:txXfrm>
        <a:off x="4878142" y="741130"/>
        <a:ext cx="1979909" cy="1187945"/>
      </dsp:txXfrm>
    </dsp:sp>
    <dsp:sp modelId="{DD6D5F3F-977F-49DF-BE84-ABE7416CDD2E}">
      <dsp:nvSpPr>
        <dsp:cNvPr id="0" name=""/>
        <dsp:cNvSpPr/>
      </dsp:nvSpPr>
      <dsp:spPr>
        <a:xfrm>
          <a:off x="9291541" y="1289383"/>
          <a:ext cx="424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7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492546" y="1332826"/>
        <a:ext cx="22768" cy="4553"/>
      </dsp:txXfrm>
    </dsp:sp>
    <dsp:sp modelId="{D148B623-6B1E-4BBA-8F0F-9AEDE072934B}">
      <dsp:nvSpPr>
        <dsp:cNvPr id="0" name=""/>
        <dsp:cNvSpPr/>
      </dsp:nvSpPr>
      <dsp:spPr>
        <a:xfrm>
          <a:off x="7313431" y="741130"/>
          <a:ext cx="1979909" cy="1187945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 dirty="0">
              <a:latin typeface="Arial Narrow" panose="020B0606020202030204" pitchFamily="34" charset="0"/>
            </a:rPr>
            <a:t>Start Funding Request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b="1" kern="1200" baseline="0" dirty="0">
              <a:solidFill>
                <a:schemeClr val="bg1"/>
              </a:solidFill>
              <a:latin typeface="Arial Narrow" panose="020B0606020202030204" pitchFamily="34" charset="0"/>
            </a:rPr>
            <a:t>We provide instructions via E-mail</a:t>
          </a:r>
        </a:p>
      </dsp:txBody>
      <dsp:txXfrm>
        <a:off x="7313431" y="741130"/>
        <a:ext cx="1979909" cy="1187945"/>
      </dsp:txXfrm>
    </dsp:sp>
    <dsp:sp modelId="{4201C014-4DAF-4522-A4BB-C48F9A1A476C}">
      <dsp:nvSpPr>
        <dsp:cNvPr id="0" name=""/>
        <dsp:cNvSpPr/>
      </dsp:nvSpPr>
      <dsp:spPr>
        <a:xfrm>
          <a:off x="997519" y="1927276"/>
          <a:ext cx="9741156" cy="424779"/>
        </a:xfrm>
        <a:custGeom>
          <a:avLst/>
          <a:gdLst/>
          <a:ahLst/>
          <a:cxnLst/>
          <a:rect l="0" t="0" r="0" b="0"/>
          <a:pathLst>
            <a:path>
              <a:moveTo>
                <a:pt x="9741156" y="0"/>
              </a:moveTo>
              <a:lnTo>
                <a:pt x="9741156" y="229489"/>
              </a:lnTo>
              <a:lnTo>
                <a:pt x="0" y="229489"/>
              </a:lnTo>
              <a:lnTo>
                <a:pt x="0" y="424779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624302" y="2137389"/>
        <a:ext cx="487589" cy="4553"/>
      </dsp:txXfrm>
    </dsp:sp>
    <dsp:sp modelId="{B605C95D-40ED-4BF2-BF83-010591E153D9}">
      <dsp:nvSpPr>
        <dsp:cNvPr id="0" name=""/>
        <dsp:cNvSpPr/>
      </dsp:nvSpPr>
      <dsp:spPr>
        <a:xfrm>
          <a:off x="9748720" y="741130"/>
          <a:ext cx="1979909" cy="1187945"/>
        </a:xfrm>
        <a:prstGeom prst="rect">
          <a:avLst/>
        </a:prstGeom>
        <a:solidFill>
          <a:srgbClr val="0070C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baseline="0" dirty="0">
              <a:latin typeface="Arial Narrow" panose="020B0606020202030204" pitchFamily="34" charset="0"/>
            </a:rPr>
            <a:t>Approval Process: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Supervisor Must Approve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AF CPO Office Approval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PA Payment Processed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Prerequisite Info from Translator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Orders (TDY, Permissive as needed)</a:t>
          </a:r>
        </a:p>
      </dsp:txBody>
      <dsp:txXfrm>
        <a:off x="9748720" y="741130"/>
        <a:ext cx="1979909" cy="1187945"/>
      </dsp:txXfrm>
    </dsp:sp>
    <dsp:sp modelId="{EA3865C7-A8AE-446F-BB99-CD52347516DF}">
      <dsp:nvSpPr>
        <dsp:cNvPr id="0" name=""/>
        <dsp:cNvSpPr/>
      </dsp:nvSpPr>
      <dsp:spPr>
        <a:xfrm>
          <a:off x="1985674" y="2931722"/>
          <a:ext cx="42264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6705"/>
              </a:moveTo>
              <a:lnTo>
                <a:pt x="228420" y="46705"/>
              </a:lnTo>
              <a:lnTo>
                <a:pt x="228420" y="45720"/>
              </a:lnTo>
              <a:lnTo>
                <a:pt x="42264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185663" y="2975165"/>
        <a:ext cx="22662" cy="4553"/>
      </dsp:txXfrm>
    </dsp:sp>
    <dsp:sp modelId="{A6E345C6-DFBF-42DB-8D55-90F50F08C2E6}">
      <dsp:nvSpPr>
        <dsp:cNvPr id="0" name=""/>
        <dsp:cNvSpPr/>
      </dsp:nvSpPr>
      <dsp:spPr>
        <a:xfrm>
          <a:off x="7564" y="2384455"/>
          <a:ext cx="1979909" cy="1187945"/>
        </a:xfrm>
        <a:prstGeom prst="rect">
          <a:avLst/>
        </a:prstGeom>
        <a:solidFill>
          <a:srgbClr val="00008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latin typeface="Arial Narrow" panose="020B0606020202030204" pitchFamily="34" charset="0"/>
            </a:rPr>
            <a:t>Once Paid by AF COOL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We will be notified of payment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Check your AFVEC account to confirm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We will send Final Registration Instructions via email. </a:t>
          </a:r>
        </a:p>
      </dsp:txBody>
      <dsp:txXfrm>
        <a:off x="7564" y="2384455"/>
        <a:ext cx="1979909" cy="1187945"/>
      </dsp:txXfrm>
    </dsp:sp>
    <dsp:sp modelId="{FFA54186-BE73-4D29-9D71-78602AD2827B}">
      <dsp:nvSpPr>
        <dsp:cNvPr id="0" name=""/>
        <dsp:cNvSpPr/>
      </dsp:nvSpPr>
      <dsp:spPr>
        <a:xfrm>
          <a:off x="4418825" y="2931722"/>
          <a:ext cx="4269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30558" y="45720"/>
              </a:lnTo>
              <a:lnTo>
                <a:pt x="230558" y="46705"/>
              </a:lnTo>
              <a:lnTo>
                <a:pt x="426917" y="4670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20845" y="2975165"/>
        <a:ext cx="22875" cy="4553"/>
      </dsp:txXfrm>
    </dsp:sp>
    <dsp:sp modelId="{A40383C6-8BC5-4799-A902-83ACEFD0DCAF}">
      <dsp:nvSpPr>
        <dsp:cNvPr id="0" name=""/>
        <dsp:cNvSpPr/>
      </dsp:nvSpPr>
      <dsp:spPr>
        <a:xfrm>
          <a:off x="2440715" y="2383469"/>
          <a:ext cx="1979909" cy="1187945"/>
        </a:xfrm>
        <a:prstGeom prst="rect">
          <a:avLst/>
        </a:prstGeom>
        <a:solidFill>
          <a:srgbClr val="000080"/>
        </a:solidFill>
        <a:ln w="1905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latin typeface="Arial Narrow" panose="020B0606020202030204" pitchFamily="34" charset="0"/>
            </a:rPr>
            <a:t>Class Starts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Boot Camp for PMP or CAPM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Certificate of Completion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35 Contact Hours Earned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Lifetime Placement Services</a:t>
          </a:r>
        </a:p>
        <a:p>
          <a:pPr marL="114300" lvl="2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Resume , Exam Simulator Included</a:t>
          </a:r>
        </a:p>
      </dsp:txBody>
      <dsp:txXfrm>
        <a:off x="2440715" y="2383469"/>
        <a:ext cx="1979909" cy="1187945"/>
      </dsp:txXfrm>
    </dsp:sp>
    <dsp:sp modelId="{7350EAF6-8ACF-40AC-875C-02B40FF1D102}">
      <dsp:nvSpPr>
        <dsp:cNvPr id="0" name=""/>
        <dsp:cNvSpPr/>
      </dsp:nvSpPr>
      <dsp:spPr>
        <a:xfrm>
          <a:off x="6856252" y="2932708"/>
          <a:ext cx="424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7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057257" y="2976151"/>
        <a:ext cx="22768" cy="4553"/>
      </dsp:txXfrm>
    </dsp:sp>
    <dsp:sp modelId="{A3949A93-D895-4B37-BC1E-B0B38A8EF36A}">
      <dsp:nvSpPr>
        <dsp:cNvPr id="0" name=""/>
        <dsp:cNvSpPr/>
      </dsp:nvSpPr>
      <dsp:spPr>
        <a:xfrm>
          <a:off x="4878142" y="2384455"/>
          <a:ext cx="1979909" cy="1187945"/>
        </a:xfrm>
        <a:prstGeom prst="rect">
          <a:avLst/>
        </a:prstGeom>
        <a:solidFill>
          <a:srgbClr val="000080"/>
        </a:solidFill>
        <a:ln w="1905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latin typeface="Arial Narrow" panose="020B0606020202030204" pitchFamily="34" charset="0"/>
            </a:rPr>
            <a:t>30 Day Study Plan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Follow the </a:t>
          </a:r>
          <a:r>
            <a:rPr lang="en-US" sz="1000" b="1" kern="1200" baseline="0" dirty="0">
              <a:latin typeface="Arial Narrow" panose="020B0606020202030204" pitchFamily="34" charset="0"/>
              <a:hlinkClick xmlns:r="http://schemas.openxmlformats.org/officeDocument/2006/relationships" r:id="rId1"/>
            </a:rPr>
            <a:t>Study Plan</a:t>
          </a:r>
          <a:endParaRPr lang="en-US" sz="1000" b="1" kern="1200" baseline="0" dirty="0"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Meet the measures for success</a:t>
          </a:r>
        </a:p>
      </dsp:txBody>
      <dsp:txXfrm>
        <a:off x="4878142" y="2384455"/>
        <a:ext cx="1979909" cy="1187945"/>
      </dsp:txXfrm>
    </dsp:sp>
    <dsp:sp modelId="{F92B58FB-6CD6-4756-BDBF-E99D23196197}">
      <dsp:nvSpPr>
        <dsp:cNvPr id="0" name=""/>
        <dsp:cNvSpPr/>
      </dsp:nvSpPr>
      <dsp:spPr>
        <a:xfrm>
          <a:off x="9291541" y="2932708"/>
          <a:ext cx="42477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4779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9492546" y="2976151"/>
        <a:ext cx="22768" cy="4553"/>
      </dsp:txXfrm>
    </dsp:sp>
    <dsp:sp modelId="{D3C2737A-1E1C-4164-92A3-41A7E9663B1D}">
      <dsp:nvSpPr>
        <dsp:cNvPr id="0" name=""/>
        <dsp:cNvSpPr/>
      </dsp:nvSpPr>
      <dsp:spPr>
        <a:xfrm>
          <a:off x="7313431" y="2384455"/>
          <a:ext cx="1979909" cy="1187945"/>
        </a:xfrm>
        <a:prstGeom prst="rect">
          <a:avLst/>
        </a:prstGeom>
        <a:solidFill>
          <a:srgbClr val="000080"/>
        </a:solidFill>
        <a:ln w="1905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latin typeface="Arial Narrow" panose="020B0606020202030204" pitchFamily="34" charset="0"/>
            </a:rPr>
            <a:t>Exam Scheduling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Use the Application Translator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We will issue a test voucher  (if included)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Go to </a:t>
          </a:r>
          <a:r>
            <a:rPr lang="en-US" sz="1000" b="1" kern="1200" baseline="0" dirty="0">
              <a:latin typeface="Arial Narrow" panose="020B0606020202030204" pitchFamily="34" charset="0"/>
              <a:hlinkClick xmlns:r="http://schemas.openxmlformats.org/officeDocument/2006/relationships" r:id="rId5"/>
            </a:rPr>
            <a:t>https://home.pearsonvue.com/pmi</a:t>
          </a:r>
          <a:endParaRPr lang="en-US" sz="1000" b="1" kern="1200" baseline="0" dirty="0">
            <a:latin typeface="Arial Narrow" panose="020B0606020202030204" pitchFamily="34" charset="0"/>
          </a:endParaRPr>
        </a:p>
      </dsp:txBody>
      <dsp:txXfrm>
        <a:off x="7313431" y="2384455"/>
        <a:ext cx="1979909" cy="1187945"/>
      </dsp:txXfrm>
    </dsp:sp>
    <dsp:sp modelId="{70D8B3A3-8BE4-4408-A109-2AED11CB49E5}">
      <dsp:nvSpPr>
        <dsp:cNvPr id="0" name=""/>
        <dsp:cNvSpPr/>
      </dsp:nvSpPr>
      <dsp:spPr>
        <a:xfrm>
          <a:off x="9748720" y="2384455"/>
          <a:ext cx="1979909" cy="1187945"/>
        </a:xfrm>
        <a:prstGeom prst="rect">
          <a:avLst/>
        </a:prstGeom>
        <a:solidFill>
          <a:srgbClr val="000080"/>
        </a:solidFill>
        <a:ln w="19050" cap="flat" cmpd="sng" algn="ctr">
          <a:solidFill>
            <a:srgbClr val="00008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t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baseline="0" dirty="0">
              <a:latin typeface="Arial Narrow" panose="020B0606020202030204" pitchFamily="34" charset="0"/>
            </a:rPr>
            <a:t>Pin On Your Credential!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PMP or CAPM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Contact </a:t>
          </a:r>
          <a:r>
            <a:rPr lang="en-US" sz="1000" b="1" kern="1200" baseline="0" dirty="0">
              <a:latin typeface="Arial Narrow" panose="020B0606020202030204" pitchFamily="34" charset="0"/>
              <a:hlinkClick xmlns:r="http://schemas.openxmlformats.org/officeDocument/2006/relationships" r:id="rId6"/>
            </a:rPr>
            <a:t>cathy@vets2pm.com</a:t>
          </a:r>
          <a:endParaRPr lang="en-US" sz="1000" b="1" kern="1200" baseline="0" dirty="0">
            <a:latin typeface="Arial Narrow" panose="020B060602020203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baseline="0" dirty="0">
              <a:latin typeface="Arial Narrow" panose="020B0606020202030204" pitchFamily="34" charset="0"/>
            </a:rPr>
            <a:t>Auto entered in</a:t>
          </a:r>
          <a:r>
            <a:rPr lang="en-US" sz="1000" b="1" kern="1200" baseline="0" dirty="0">
              <a:latin typeface="Arial Narrow" panose="020B0606020202030204" pitchFamily="34" charset="0"/>
            </a:rPr>
            <a:t> </a:t>
          </a:r>
          <a:r>
            <a:rPr lang="en-US" sz="1000" b="1" kern="1200" baseline="0" dirty="0">
              <a:latin typeface="Arial Narrow" panose="020B0606020202030204" pitchFamily="34" charset="0"/>
              <a:hlinkClick xmlns:r="http://schemas.openxmlformats.org/officeDocument/2006/relationships" r:id="rId7"/>
            </a:rPr>
            <a:t>PurpleX</a:t>
          </a:r>
          <a:r>
            <a:rPr lang="en-US" sz="1000" b="1" kern="1200" baseline="0" dirty="0">
              <a:latin typeface="Arial Narrow" panose="020B0606020202030204" pitchFamily="34" charset="0"/>
            </a:rPr>
            <a:t> </a:t>
          </a:r>
          <a:r>
            <a:rPr lang="en-US" sz="1000" kern="1200" baseline="0" dirty="0">
              <a:latin typeface="Arial Narrow" panose="020B0606020202030204" pitchFamily="34" charset="0"/>
            </a:rPr>
            <a:t>– Talent Bench, ready for employment.</a:t>
          </a:r>
        </a:p>
      </dsp:txBody>
      <dsp:txXfrm>
        <a:off x="9748720" y="2384455"/>
        <a:ext cx="1979909" cy="11879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1B67C-EA23-44AE-B664-C44B1E7EE30B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86AB2F-9F02-4C4E-B07E-9BA9C3DF4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054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1477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468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500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55776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75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2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482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214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05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68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3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186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76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7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108D94B-32AF-404C-B33A-0AB22AAD3A43}" type="datetimeFigureOut">
              <a:rPr lang="en-US" smtClean="0"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C6FDA22-3728-4991-8014-4AFCABA6D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589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hyperlink" Target="https://vets2pm.com/wp-content/uploads/2020/07/Commander-Unit-Funds-Request-MFR_July-2020.doc" TargetMode="External"/><Relationship Id="rId4" Type="http://schemas.openxmlformats.org/officeDocument/2006/relationships/diagramData" Target="../diagrams/data1.xml"/><Relationship Id="rId9" Type="http://schemas.openxmlformats.org/officeDocument/2006/relationships/hyperlink" Target="https://vets2pm.com/wp-content/uploads/2019/07/sf182-template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rrow: Right 17">
            <a:extLst>
              <a:ext uri="{FF2B5EF4-FFF2-40B4-BE49-F238E27FC236}">
                <a16:creationId xmlns:a16="http://schemas.microsoft.com/office/drawing/2014/main" id="{8F2A534A-2B6D-4E1B-9BEC-04667E3866A9}"/>
              </a:ext>
            </a:extLst>
          </p:cNvPr>
          <p:cNvSpPr/>
          <p:nvPr/>
        </p:nvSpPr>
        <p:spPr>
          <a:xfrm>
            <a:off x="119516" y="4887933"/>
            <a:ext cx="11578997" cy="638214"/>
          </a:xfrm>
          <a:prstGeom prst="rightArrow">
            <a:avLst/>
          </a:prstGeom>
          <a:solidFill>
            <a:srgbClr val="000080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42CCD77-97C3-420D-A35E-B9128CD4F184}"/>
              </a:ext>
            </a:extLst>
          </p:cNvPr>
          <p:cNvSpPr/>
          <p:nvPr/>
        </p:nvSpPr>
        <p:spPr>
          <a:xfrm>
            <a:off x="119516" y="1271951"/>
            <a:ext cx="11578997" cy="638214"/>
          </a:xfrm>
          <a:prstGeom prst="rightArrow">
            <a:avLst/>
          </a:prstGeom>
          <a:solidFill>
            <a:srgbClr val="0070C0"/>
          </a:solidFill>
          <a:ln>
            <a:solidFill>
              <a:schemeClr val="tx1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D25E04A1-7F80-4AD3-97B9-2D228DDB6E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6371658"/>
              </p:ext>
            </p:extLst>
          </p:nvPr>
        </p:nvGraphicFramePr>
        <p:xfrm>
          <a:off x="0" y="1239982"/>
          <a:ext cx="11736195" cy="43135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ACDCBB08-11E5-4451-B4FF-E3F705971427}"/>
              </a:ext>
            </a:extLst>
          </p:cNvPr>
          <p:cNvSpPr/>
          <p:nvPr/>
        </p:nvSpPr>
        <p:spPr>
          <a:xfrm>
            <a:off x="204399" y="5715446"/>
            <a:ext cx="1132739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8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AFGM2020-01 Has suspended AFCOOL, click for the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8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9"/>
              </a:rPr>
              <a:t>Unit Funds SF-187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8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and </a:t>
            </a:r>
            <a:r>
              <a:rPr lang="en-US" sz="2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8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hlinkClick r:id="rId10"/>
              </a:rPr>
              <a:t>Commander MFR</a:t>
            </a:r>
            <a:endParaRPr lang="en-US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008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613521-8BEC-4BE2-BD36-E7771B917C27}"/>
              </a:ext>
            </a:extLst>
          </p:cNvPr>
          <p:cNvSpPr/>
          <p:nvPr/>
        </p:nvSpPr>
        <p:spPr>
          <a:xfrm>
            <a:off x="5935210" y="0"/>
            <a:ext cx="558287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Process  Blueprint Guide </a:t>
            </a:r>
            <a:endParaRPr lang="en-US" sz="1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pPr algn="ctr"/>
            <a:endParaRPr lang="en-US" sz="48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7" name="Picture 6" descr="A picture containing room, drawing&#10;&#10;Description automatically generated">
            <a:extLst>
              <a:ext uri="{FF2B5EF4-FFF2-40B4-BE49-F238E27FC236}">
                <a16:creationId xmlns:a16="http://schemas.microsoft.com/office/drawing/2014/main" id="{BAB44786-6497-4B32-BE6B-68023FA28D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97" y="-59241"/>
            <a:ext cx="5500092" cy="109025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6839DDA-8141-4829-9C86-AA2D6FE61B76}"/>
              </a:ext>
            </a:extLst>
          </p:cNvPr>
          <p:cNvSpPr/>
          <p:nvPr/>
        </p:nvSpPr>
        <p:spPr>
          <a:xfrm>
            <a:off x="2523445" y="1416271"/>
            <a:ext cx="672104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Between 60 – 30 Days to Class Start– We help  you prepare!</a:t>
            </a:r>
            <a:endParaRPr lang="en-US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C50F77A-0554-4D6F-B4E1-5C1B0FF03CFE}"/>
              </a:ext>
            </a:extLst>
          </p:cNvPr>
          <p:cNvSpPr/>
          <p:nvPr/>
        </p:nvSpPr>
        <p:spPr>
          <a:xfrm>
            <a:off x="0" y="5006985"/>
            <a:ext cx="201502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&lt;7 Days to Class</a:t>
            </a:r>
            <a:endParaRPr lang="en-US" sz="1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E6FB48-8B7A-40E0-8DAA-3B47D939F835}"/>
              </a:ext>
            </a:extLst>
          </p:cNvPr>
          <p:cNvSpPr/>
          <p:nvPr/>
        </p:nvSpPr>
        <p:spPr>
          <a:xfrm>
            <a:off x="2378061" y="5006985"/>
            <a:ext cx="2129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 Starts</a:t>
            </a:r>
            <a:endParaRPr lang="en-US" sz="1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6099B59-081F-40B7-80A5-20E70EAF8C7B}"/>
              </a:ext>
            </a:extLst>
          </p:cNvPr>
          <p:cNvSpPr/>
          <p:nvPr/>
        </p:nvSpPr>
        <p:spPr>
          <a:xfrm>
            <a:off x="4870506" y="5006985"/>
            <a:ext cx="212940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Class Completed</a:t>
            </a:r>
            <a:endParaRPr lang="en-US" sz="1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1F227EA-11F8-40FA-9240-99394FD6B9A5}"/>
              </a:ext>
            </a:extLst>
          </p:cNvPr>
          <p:cNvSpPr/>
          <p:nvPr/>
        </p:nvSpPr>
        <p:spPr>
          <a:xfrm>
            <a:off x="7362951" y="5036748"/>
            <a:ext cx="35002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~ 30 Days Post Class…</a:t>
            </a:r>
            <a:endParaRPr lang="en-US" sz="1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F37374B9-3070-4B91-A62D-51F1100E6593}"/>
              </a:ext>
            </a:extLst>
          </p:cNvPr>
          <p:cNvSpPr/>
          <p:nvPr/>
        </p:nvSpPr>
        <p:spPr>
          <a:xfrm rot="16200000" flipH="1">
            <a:off x="833297" y="3372292"/>
            <a:ext cx="347512" cy="213458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D8C363-EA9B-4CD3-98A2-8597DE18E568}"/>
              </a:ext>
            </a:extLst>
          </p:cNvPr>
          <p:cNvSpPr/>
          <p:nvPr/>
        </p:nvSpPr>
        <p:spPr>
          <a:xfrm>
            <a:off x="1024270" y="3305265"/>
            <a:ext cx="9719399" cy="12373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After AF COOL Funded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84F3CD-5B73-4C04-9458-5045E0AD0112}"/>
              </a:ext>
            </a:extLst>
          </p:cNvPr>
          <p:cNvSpPr/>
          <p:nvPr/>
        </p:nvSpPr>
        <p:spPr>
          <a:xfrm>
            <a:off x="10743669" y="3143333"/>
            <a:ext cx="119516" cy="2856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5846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Custom 1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FF0000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342</TotalTime>
  <Words>270</Words>
  <Application>Microsoft Office PowerPoint</Application>
  <PresentationFormat>Widescreen</PresentationFormat>
  <Paragraphs>49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Calibri</vt:lpstr>
      <vt:lpstr>Impact</vt:lpstr>
      <vt:lpstr>Main Event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Burdick</dc:creator>
  <cp:lastModifiedBy>Jeremy Burdick</cp:lastModifiedBy>
  <cp:revision>14</cp:revision>
  <dcterms:created xsi:type="dcterms:W3CDTF">2019-01-23T19:26:41Z</dcterms:created>
  <dcterms:modified xsi:type="dcterms:W3CDTF">2020-07-20T21:49:08Z</dcterms:modified>
</cp:coreProperties>
</file>